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ppt/slideLayouts/slideLayout45.xml" ContentType="application/vnd.openxmlformats-officedocument.presentationml.slideLayout+xml"/>
  <Override PartName="/ppt/theme/theme45.xml" ContentType="application/vnd.openxmlformats-officedocument.theme+xml"/>
  <Override PartName="/ppt/slideLayouts/slideLayout46.xml" ContentType="application/vnd.openxmlformats-officedocument.presentationml.slideLayout+xml"/>
  <Override PartName="/ppt/theme/theme46.xml" ContentType="application/vnd.openxmlformats-officedocument.theme+xml"/>
  <Override PartName="/ppt/slideLayouts/slideLayout47.xml" ContentType="application/vnd.openxmlformats-officedocument.presentationml.slideLayout+xml"/>
  <Override PartName="/ppt/theme/theme47.xml" ContentType="application/vnd.openxmlformats-officedocument.theme+xml"/>
  <Override PartName="/ppt/slideLayouts/slideLayout48.xml" ContentType="application/vnd.openxmlformats-officedocument.presentationml.slideLayout+xml"/>
  <Override PartName="/ppt/theme/theme48.xml" ContentType="application/vnd.openxmlformats-officedocument.theme+xml"/>
  <Override PartName="/ppt/slideLayouts/slideLayout49.xml" ContentType="application/vnd.openxmlformats-officedocument.presentationml.slideLayout+xml"/>
  <Override PartName="/ppt/theme/theme49.xml" ContentType="application/vnd.openxmlformats-officedocument.theme+xml"/>
  <Override PartName="/ppt/slideLayouts/slideLayout50.xml" ContentType="application/vnd.openxmlformats-officedocument.presentationml.slideLayout+xml"/>
  <Override PartName="/ppt/theme/theme50.xml" ContentType="application/vnd.openxmlformats-officedocument.theme+xml"/>
  <Override PartName="/ppt/slideLayouts/slideLayout51.xml" ContentType="application/vnd.openxmlformats-officedocument.presentationml.slideLayout+xml"/>
  <Override PartName="/ppt/theme/theme51.xml" ContentType="application/vnd.openxmlformats-officedocument.theme+xml"/>
  <Override PartName="/ppt/slideLayouts/slideLayout52.xml" ContentType="application/vnd.openxmlformats-officedocument.presentationml.slideLayout+xml"/>
  <Override PartName="/ppt/theme/theme52.xml" ContentType="application/vnd.openxmlformats-officedocument.theme+xml"/>
  <Override PartName="/ppt/slideLayouts/slideLayout53.xml" ContentType="application/vnd.openxmlformats-officedocument.presentationml.slideLayout+xml"/>
  <Override PartName="/ppt/theme/theme53.xml" ContentType="application/vnd.openxmlformats-officedocument.theme+xml"/>
  <Override PartName="/ppt/slideLayouts/slideLayout54.xml" ContentType="application/vnd.openxmlformats-officedocument.presentationml.slideLayout+xml"/>
  <Override PartName="/ppt/theme/theme54.xml" ContentType="application/vnd.openxmlformats-officedocument.theme+xml"/>
  <Override PartName="/ppt/slideLayouts/slideLayout55.xml" ContentType="application/vnd.openxmlformats-officedocument.presentationml.slideLayout+xml"/>
  <Override PartName="/ppt/theme/theme55.xml" ContentType="application/vnd.openxmlformats-officedocument.theme+xml"/>
  <Override PartName="/ppt/slideLayouts/slideLayout56.xml" ContentType="application/vnd.openxmlformats-officedocument.presentationml.slideLayout+xml"/>
  <Override PartName="/ppt/theme/theme56.xml" ContentType="application/vnd.openxmlformats-officedocument.theme+xml"/>
  <Override PartName="/ppt/slideLayouts/slideLayout57.xml" ContentType="application/vnd.openxmlformats-officedocument.presentationml.slideLayout+xml"/>
  <Override PartName="/ppt/theme/theme57.xml" ContentType="application/vnd.openxmlformats-officedocument.theme+xml"/>
  <Override PartName="/ppt/slideLayouts/slideLayout58.xml" ContentType="application/vnd.openxmlformats-officedocument.presentationml.slideLayout+xml"/>
  <Override PartName="/ppt/theme/theme58.xml" ContentType="application/vnd.openxmlformats-officedocument.theme+xml"/>
  <Override PartName="/ppt/slideLayouts/slideLayout59.xml" ContentType="application/vnd.openxmlformats-officedocument.presentationml.slideLayout+xml"/>
  <Override PartName="/ppt/theme/theme59.xml" ContentType="application/vnd.openxmlformats-officedocument.theme+xml"/>
  <Override PartName="/ppt/slideLayouts/slideLayout60.xml" ContentType="application/vnd.openxmlformats-officedocument.presentationml.slideLayout+xml"/>
  <Override PartName="/ppt/theme/theme60.xml" ContentType="application/vnd.openxmlformats-officedocument.theme+xml"/>
  <Override PartName="/ppt/slideLayouts/slideLayout61.xml" ContentType="application/vnd.openxmlformats-officedocument.presentationml.slideLayout+xml"/>
  <Override PartName="/ppt/theme/theme61.xml" ContentType="application/vnd.openxmlformats-officedocument.theme+xml"/>
  <Override PartName="/ppt/slideLayouts/slideLayout62.xml" ContentType="application/vnd.openxmlformats-officedocument.presentationml.slideLayout+xml"/>
  <Override PartName="/ppt/theme/theme62.xml" ContentType="application/vnd.openxmlformats-officedocument.theme+xml"/>
  <Override PartName="/ppt/slideLayouts/slideLayout63.xml" ContentType="application/vnd.openxmlformats-officedocument.presentationml.slideLayout+xml"/>
  <Override PartName="/ppt/theme/theme63.xml" ContentType="application/vnd.openxmlformats-officedocument.theme+xml"/>
  <Override PartName="/ppt/slideLayouts/slideLayout64.xml" ContentType="application/vnd.openxmlformats-officedocument.presentationml.slideLayout+xml"/>
  <Override PartName="/ppt/theme/theme64.xml" ContentType="application/vnd.openxmlformats-officedocument.theme+xml"/>
  <Override PartName="/ppt/slideLayouts/slideLayout65.xml" ContentType="application/vnd.openxmlformats-officedocument.presentationml.slideLayout+xml"/>
  <Override PartName="/ppt/theme/theme65.xml" ContentType="application/vnd.openxmlformats-officedocument.theme+xml"/>
  <Override PartName="/ppt/slideLayouts/slideLayout66.xml" ContentType="application/vnd.openxmlformats-officedocument.presentationml.slideLayout+xml"/>
  <Override PartName="/ppt/theme/theme66.xml" ContentType="application/vnd.openxmlformats-officedocument.theme+xml"/>
  <Override PartName="/ppt/slideLayouts/slideLayout67.xml" ContentType="application/vnd.openxmlformats-officedocument.presentationml.slideLayout+xml"/>
  <Override PartName="/ppt/theme/theme67.xml" ContentType="application/vnd.openxmlformats-officedocument.theme+xml"/>
  <Override PartName="/ppt/slideLayouts/slideLayout68.xml" ContentType="application/vnd.openxmlformats-officedocument.presentationml.slideLayout+xml"/>
  <Override PartName="/ppt/theme/theme68.xml" ContentType="application/vnd.openxmlformats-officedocument.theme+xml"/>
  <Override PartName="/ppt/slideLayouts/slideLayout69.xml" ContentType="application/vnd.openxmlformats-officedocument.presentationml.slideLayout+xml"/>
  <Override PartName="/ppt/theme/theme69.xml" ContentType="application/vnd.openxmlformats-officedocument.theme+xml"/>
  <Override PartName="/ppt/slideLayouts/slideLayout70.xml" ContentType="application/vnd.openxmlformats-officedocument.presentationml.slideLayout+xml"/>
  <Override PartName="/ppt/theme/theme70.xml" ContentType="application/vnd.openxmlformats-officedocument.theme+xml"/>
  <Override PartName="/ppt/slideLayouts/slideLayout71.xml" ContentType="application/vnd.openxmlformats-officedocument.presentationml.slideLayout+xml"/>
  <Override PartName="/ppt/theme/theme71.xml" ContentType="application/vnd.openxmlformats-officedocument.theme+xml"/>
  <Override PartName="/ppt/slideLayouts/slideLayout72.xml" ContentType="application/vnd.openxmlformats-officedocument.presentationml.slideLayout+xml"/>
  <Override PartName="/ppt/theme/theme72.xml" ContentType="application/vnd.openxmlformats-officedocument.theme+xml"/>
  <Override PartName="/ppt/slideLayouts/slideLayout73.xml" ContentType="application/vnd.openxmlformats-officedocument.presentationml.slideLayout+xml"/>
  <Override PartName="/ppt/theme/theme73.xml" ContentType="application/vnd.openxmlformats-officedocument.theme+xml"/>
  <Override PartName="/ppt/slideLayouts/slideLayout74.xml" ContentType="application/vnd.openxmlformats-officedocument.presentationml.slideLayout+xml"/>
  <Override PartName="/ppt/theme/theme74.xml" ContentType="application/vnd.openxmlformats-officedocument.theme+xml"/>
  <Override PartName="/ppt/slideLayouts/slideLayout75.xml" ContentType="application/vnd.openxmlformats-officedocument.presentationml.slideLayout+xml"/>
  <Override PartName="/ppt/theme/theme75.xml" ContentType="application/vnd.openxmlformats-officedocument.theme+xml"/>
  <Override PartName="/ppt/slideLayouts/slideLayout76.xml" ContentType="application/vnd.openxmlformats-officedocument.presentationml.slideLayout+xml"/>
  <Override PartName="/ppt/theme/theme76.xml" ContentType="application/vnd.openxmlformats-officedocument.theme+xml"/>
  <Override PartName="/ppt/slideLayouts/slideLayout77.xml" ContentType="application/vnd.openxmlformats-officedocument.presentationml.slideLayout+xml"/>
  <Override PartName="/ppt/theme/theme77.xml" ContentType="application/vnd.openxmlformats-officedocument.theme+xml"/>
  <Override PartName="/ppt/slideLayouts/slideLayout78.xml" ContentType="application/vnd.openxmlformats-officedocument.presentationml.slideLayout+xml"/>
  <Override PartName="/ppt/theme/theme78.xml" ContentType="application/vnd.openxmlformats-officedocument.theme+xml"/>
  <Override PartName="/ppt/slideLayouts/slideLayout79.xml" ContentType="application/vnd.openxmlformats-officedocument.presentationml.slideLayout+xml"/>
  <Override PartName="/ppt/theme/theme79.xml" ContentType="application/vnd.openxmlformats-officedocument.theme+xml"/>
  <Override PartName="/ppt/slideLayouts/slideLayout80.xml" ContentType="application/vnd.openxmlformats-officedocument.presentationml.slideLayout+xml"/>
  <Override PartName="/ppt/theme/theme80.xml" ContentType="application/vnd.openxmlformats-officedocument.theme+xml"/>
  <Override PartName="/ppt/slideLayouts/slideLayout81.xml" ContentType="application/vnd.openxmlformats-officedocument.presentationml.slideLayout+xml"/>
  <Override PartName="/ppt/theme/theme81.xml" ContentType="application/vnd.openxmlformats-officedocument.theme+xml"/>
  <Override PartName="/ppt/slideLayouts/slideLayout82.xml" ContentType="application/vnd.openxmlformats-officedocument.presentationml.slideLayout+xml"/>
  <Override PartName="/ppt/theme/theme82.xml" ContentType="application/vnd.openxmlformats-officedocument.theme+xml"/>
  <Override PartName="/ppt/slideLayouts/slideLayout83.xml" ContentType="application/vnd.openxmlformats-officedocument.presentationml.slideLayout+xml"/>
  <Override PartName="/ppt/theme/theme83.xml" ContentType="application/vnd.openxmlformats-officedocument.theme+xml"/>
  <Override PartName="/ppt/slideLayouts/slideLayout84.xml" ContentType="application/vnd.openxmlformats-officedocument.presentationml.slideLayout+xml"/>
  <Override PartName="/ppt/theme/theme84.xml" ContentType="application/vnd.openxmlformats-officedocument.theme+xml"/>
  <Override PartName="/ppt/slideLayouts/slideLayout85.xml" ContentType="application/vnd.openxmlformats-officedocument.presentationml.slideLayout+xml"/>
  <Override PartName="/ppt/theme/theme85.xml" ContentType="application/vnd.openxmlformats-officedocument.theme+xml"/>
  <Override PartName="/ppt/slideLayouts/slideLayout86.xml" ContentType="application/vnd.openxmlformats-officedocument.presentationml.slideLayout+xml"/>
  <Override PartName="/ppt/theme/theme86.xml" ContentType="application/vnd.openxmlformats-officedocument.theme+xml"/>
  <Override PartName="/ppt/slideLayouts/slideLayout87.xml" ContentType="application/vnd.openxmlformats-officedocument.presentationml.slideLayout+xml"/>
  <Override PartName="/ppt/theme/theme87.xml" ContentType="application/vnd.openxmlformats-officedocument.theme+xml"/>
  <Override PartName="/ppt/slideLayouts/slideLayout88.xml" ContentType="application/vnd.openxmlformats-officedocument.presentationml.slideLayout+xml"/>
  <Override PartName="/ppt/theme/theme88.xml" ContentType="application/vnd.openxmlformats-officedocument.theme+xml"/>
  <Override PartName="/ppt/slideLayouts/slideLayout89.xml" ContentType="application/vnd.openxmlformats-officedocument.presentationml.slideLayout+xml"/>
  <Override PartName="/ppt/theme/theme89.xml" ContentType="application/vnd.openxmlformats-officedocument.theme+xml"/>
  <Override PartName="/ppt/slideLayouts/slideLayout90.xml" ContentType="application/vnd.openxmlformats-officedocument.presentationml.slideLayout+xml"/>
  <Override PartName="/ppt/theme/theme90.xml" ContentType="application/vnd.openxmlformats-officedocument.theme+xml"/>
  <Override PartName="/ppt/slideLayouts/slideLayout91.xml" ContentType="application/vnd.openxmlformats-officedocument.presentationml.slideLayout+xml"/>
  <Override PartName="/ppt/theme/theme91.xml" ContentType="application/vnd.openxmlformats-officedocument.theme+xml"/>
  <Override PartName="/ppt/slideLayouts/slideLayout92.xml" ContentType="application/vnd.openxmlformats-officedocument.presentationml.slideLayout+xml"/>
  <Override PartName="/ppt/theme/theme92.xml" ContentType="application/vnd.openxmlformats-officedocument.theme+xml"/>
  <Override PartName="/ppt/slideLayouts/slideLayout93.xml" ContentType="application/vnd.openxmlformats-officedocument.presentationml.slideLayout+xml"/>
  <Override PartName="/ppt/theme/theme93.xml" ContentType="application/vnd.openxmlformats-officedocument.theme+xml"/>
  <Override PartName="/ppt/slideLayouts/slideLayout94.xml" ContentType="application/vnd.openxmlformats-officedocument.presentationml.slideLayout+xml"/>
  <Override PartName="/ppt/theme/theme94.xml" ContentType="application/vnd.openxmlformats-officedocument.theme+xml"/>
  <Override PartName="/ppt/slideLayouts/slideLayout95.xml" ContentType="application/vnd.openxmlformats-officedocument.presentationml.slideLayout+xml"/>
  <Override PartName="/ppt/theme/theme95.xml" ContentType="application/vnd.openxmlformats-officedocument.theme+xml"/>
  <Override PartName="/ppt/slideLayouts/slideLayout96.xml" ContentType="application/vnd.openxmlformats-officedocument.presentationml.slideLayout+xml"/>
  <Override PartName="/ppt/theme/theme96.xml" ContentType="application/vnd.openxmlformats-officedocument.theme+xml"/>
  <Override PartName="/ppt/slideLayouts/slideLayout97.xml" ContentType="application/vnd.openxmlformats-officedocument.presentationml.slideLayout+xml"/>
  <Override PartName="/ppt/theme/theme97.xml" ContentType="application/vnd.openxmlformats-officedocument.theme+xml"/>
  <Override PartName="/ppt/slideLayouts/slideLayout98.xml" ContentType="application/vnd.openxmlformats-officedocument.presentationml.slideLayout+xml"/>
  <Override PartName="/ppt/theme/theme98.xml" ContentType="application/vnd.openxmlformats-officedocument.theme+xml"/>
  <Override PartName="/ppt/slideLayouts/slideLayout99.xml" ContentType="application/vnd.openxmlformats-officedocument.presentationml.slideLayout+xml"/>
  <Override PartName="/ppt/theme/theme99.xml" ContentType="application/vnd.openxmlformats-officedocument.theme+xml"/>
  <Override PartName="/ppt/slideLayouts/slideLayout100.xml" ContentType="application/vnd.openxmlformats-officedocument.presentationml.slideLayout+xml"/>
  <Override PartName="/ppt/theme/theme100.xml" ContentType="application/vnd.openxmlformats-officedocument.theme+xml"/>
  <Override PartName="/ppt/slideLayouts/slideLayout101.xml" ContentType="application/vnd.openxmlformats-officedocument.presentationml.slideLayout+xml"/>
  <Override PartName="/ppt/theme/theme101.xml" ContentType="application/vnd.openxmlformats-officedocument.theme+xml"/>
  <Override PartName="/ppt/slideLayouts/slideLayout102.xml" ContentType="application/vnd.openxmlformats-officedocument.presentationml.slideLayout+xml"/>
  <Override PartName="/ppt/theme/theme102.xml" ContentType="application/vnd.openxmlformats-officedocument.theme+xml"/>
  <Override PartName="/ppt/slideLayouts/slideLayout103.xml" ContentType="application/vnd.openxmlformats-officedocument.presentationml.slideLayout+xml"/>
  <Override PartName="/ppt/theme/theme103.xml" ContentType="application/vnd.openxmlformats-officedocument.theme+xml"/>
  <Override PartName="/ppt/slideLayouts/slideLayout104.xml" ContentType="application/vnd.openxmlformats-officedocument.presentationml.slideLayout+xml"/>
  <Override PartName="/ppt/theme/theme104.xml" ContentType="application/vnd.openxmlformats-officedocument.theme+xml"/>
  <Override PartName="/ppt/slideLayouts/slideLayout105.xml" ContentType="application/vnd.openxmlformats-officedocument.presentationml.slideLayout+xml"/>
  <Override PartName="/ppt/theme/theme105.xml" ContentType="application/vnd.openxmlformats-officedocument.theme+xml"/>
  <Override PartName="/ppt/slideLayouts/slideLayout106.xml" ContentType="application/vnd.openxmlformats-officedocument.presentationml.slideLayout+xml"/>
  <Override PartName="/ppt/theme/theme106.xml" ContentType="application/vnd.openxmlformats-officedocument.theme+xml"/>
  <Override PartName="/ppt/slideLayouts/slideLayout107.xml" ContentType="application/vnd.openxmlformats-officedocument.presentationml.slideLayout+xml"/>
  <Override PartName="/ppt/theme/theme107.xml" ContentType="application/vnd.openxmlformats-officedocument.theme+xml"/>
  <Override PartName="/ppt/slideLayouts/slideLayout108.xml" ContentType="application/vnd.openxmlformats-officedocument.presentationml.slideLayout+xml"/>
  <Override PartName="/ppt/theme/theme108.xml" ContentType="application/vnd.openxmlformats-officedocument.theme+xml"/>
  <Override PartName="/ppt/slideLayouts/slideLayout109.xml" ContentType="application/vnd.openxmlformats-officedocument.presentationml.slideLayout+xml"/>
  <Override PartName="/ppt/theme/theme109.xml" ContentType="application/vnd.openxmlformats-officedocument.theme+xml"/>
  <Override PartName="/ppt/slideLayouts/slideLayout110.xml" ContentType="application/vnd.openxmlformats-officedocument.presentationml.slideLayout+xml"/>
  <Override PartName="/ppt/theme/theme110.xml" ContentType="application/vnd.openxmlformats-officedocument.theme+xml"/>
  <Override PartName="/ppt/slideLayouts/slideLayout111.xml" ContentType="application/vnd.openxmlformats-officedocument.presentationml.slideLayout+xml"/>
  <Override PartName="/ppt/theme/theme111.xml" ContentType="application/vnd.openxmlformats-officedocument.theme+xml"/>
  <Override PartName="/ppt/slideLayouts/slideLayout112.xml" ContentType="application/vnd.openxmlformats-officedocument.presentationml.slideLayout+xml"/>
  <Override PartName="/ppt/theme/theme112.xml" ContentType="application/vnd.openxmlformats-officedocument.theme+xml"/>
  <Override PartName="/ppt/slideLayouts/slideLayout113.xml" ContentType="application/vnd.openxmlformats-officedocument.presentationml.slideLayout+xml"/>
  <Override PartName="/ppt/theme/theme113.xml" ContentType="application/vnd.openxmlformats-officedocument.theme+xml"/>
  <Override PartName="/ppt/slideLayouts/slideLayout114.xml" ContentType="application/vnd.openxmlformats-officedocument.presentationml.slideLayout+xml"/>
  <Override PartName="/ppt/theme/theme114.xml" ContentType="application/vnd.openxmlformats-officedocument.theme+xml"/>
  <Override PartName="/ppt/slideLayouts/slideLayout115.xml" ContentType="application/vnd.openxmlformats-officedocument.presentationml.slideLayout+xml"/>
  <Override PartName="/ppt/theme/theme115.xml" ContentType="application/vnd.openxmlformats-officedocument.theme+xml"/>
  <Override PartName="/ppt/slideLayouts/slideLayout116.xml" ContentType="application/vnd.openxmlformats-officedocument.presentationml.slideLayout+xml"/>
  <Override PartName="/ppt/theme/theme116.xml" ContentType="application/vnd.openxmlformats-officedocument.theme+xml"/>
  <Override PartName="/ppt/slideLayouts/slideLayout117.xml" ContentType="application/vnd.openxmlformats-officedocument.presentationml.slideLayout+xml"/>
  <Override PartName="/ppt/theme/theme117.xml" ContentType="application/vnd.openxmlformats-officedocument.theme+xml"/>
  <Override PartName="/ppt/slideLayouts/slideLayout118.xml" ContentType="application/vnd.openxmlformats-officedocument.presentationml.slideLayout+xml"/>
  <Override PartName="/ppt/theme/theme118.xml" ContentType="application/vnd.openxmlformats-officedocument.theme+xml"/>
  <Override PartName="/ppt/slideLayouts/slideLayout119.xml" ContentType="application/vnd.openxmlformats-officedocument.presentationml.slideLayout+xml"/>
  <Override PartName="/ppt/theme/theme119.xml" ContentType="application/vnd.openxmlformats-officedocument.theme+xml"/>
  <Override PartName="/ppt/slideLayouts/slideLayout120.xml" ContentType="application/vnd.openxmlformats-officedocument.presentationml.slideLayout+xml"/>
  <Override PartName="/ppt/theme/theme120.xml" ContentType="application/vnd.openxmlformats-officedocument.theme+xml"/>
  <Override PartName="/ppt/slideLayouts/slideLayout121.xml" ContentType="application/vnd.openxmlformats-officedocument.presentationml.slideLayout+xml"/>
  <Override PartName="/ppt/theme/theme121.xml" ContentType="application/vnd.openxmlformats-officedocument.theme+xml"/>
  <Override PartName="/ppt/slideLayouts/slideLayout122.xml" ContentType="application/vnd.openxmlformats-officedocument.presentationml.slideLayout+xml"/>
  <Override PartName="/ppt/theme/theme122.xml" ContentType="application/vnd.openxmlformats-officedocument.theme+xml"/>
  <Override PartName="/ppt/slideLayouts/slideLayout123.xml" ContentType="application/vnd.openxmlformats-officedocument.presentationml.slideLayout+xml"/>
  <Override PartName="/ppt/theme/theme123.xml" ContentType="application/vnd.openxmlformats-officedocument.theme+xml"/>
  <Override PartName="/ppt/slideLayouts/slideLayout124.xml" ContentType="application/vnd.openxmlformats-officedocument.presentationml.slideLayout+xml"/>
  <Override PartName="/ppt/theme/theme124.xml" ContentType="application/vnd.openxmlformats-officedocument.theme+xml"/>
  <Override PartName="/ppt/slideLayouts/slideLayout125.xml" ContentType="application/vnd.openxmlformats-officedocument.presentationml.slideLayout+xml"/>
  <Override PartName="/ppt/theme/theme125.xml" ContentType="application/vnd.openxmlformats-officedocument.theme+xml"/>
  <Override PartName="/ppt/slideLayouts/slideLayout126.xml" ContentType="application/vnd.openxmlformats-officedocument.presentationml.slideLayout+xml"/>
  <Override PartName="/ppt/theme/theme126.xml" ContentType="application/vnd.openxmlformats-officedocument.theme+xml"/>
  <Override PartName="/ppt/slideLayouts/slideLayout127.xml" ContentType="application/vnd.openxmlformats-officedocument.presentationml.slideLayout+xml"/>
  <Override PartName="/ppt/theme/theme127.xml" ContentType="application/vnd.openxmlformats-officedocument.theme+xml"/>
  <Override PartName="/ppt/slideLayouts/slideLayout128.xml" ContentType="application/vnd.openxmlformats-officedocument.presentationml.slideLayout+xml"/>
  <Override PartName="/ppt/theme/theme128.xml" ContentType="application/vnd.openxmlformats-officedocument.theme+xml"/>
  <Override PartName="/ppt/slideLayouts/slideLayout129.xml" ContentType="application/vnd.openxmlformats-officedocument.presentationml.slideLayout+xml"/>
  <Override PartName="/ppt/theme/theme129.xml" ContentType="application/vnd.openxmlformats-officedocument.theme+xml"/>
  <Override PartName="/ppt/slideLayouts/slideLayout130.xml" ContentType="application/vnd.openxmlformats-officedocument.presentationml.slideLayout+xml"/>
  <Override PartName="/ppt/theme/theme130.xml" ContentType="application/vnd.openxmlformats-officedocument.theme+xml"/>
  <Override PartName="/ppt/slideLayouts/slideLayout131.xml" ContentType="application/vnd.openxmlformats-officedocument.presentationml.slideLayout+xml"/>
  <Override PartName="/ppt/theme/theme131.xml" ContentType="application/vnd.openxmlformats-officedocument.theme+xml"/>
  <Override PartName="/ppt/slideLayouts/slideLayout132.xml" ContentType="application/vnd.openxmlformats-officedocument.presentationml.slideLayout+xml"/>
  <Override PartName="/ppt/theme/theme132.xml" ContentType="application/vnd.openxmlformats-officedocument.theme+xml"/>
  <Override PartName="/ppt/slideLayouts/slideLayout133.xml" ContentType="application/vnd.openxmlformats-officedocument.presentationml.slideLayout+xml"/>
  <Override PartName="/ppt/theme/theme133.xml" ContentType="application/vnd.openxmlformats-officedocument.theme+xml"/>
  <Override PartName="/ppt/slideLayouts/slideLayout134.xml" ContentType="application/vnd.openxmlformats-officedocument.presentationml.slideLayout+xml"/>
  <Override PartName="/ppt/theme/theme134.xml" ContentType="application/vnd.openxmlformats-officedocument.theme+xml"/>
  <Override PartName="/ppt/slideLayouts/slideLayout135.xml" ContentType="application/vnd.openxmlformats-officedocument.presentationml.slideLayout+xml"/>
  <Override PartName="/ppt/theme/theme135.xml" ContentType="application/vnd.openxmlformats-officedocument.theme+xml"/>
  <Override PartName="/ppt/slideLayouts/slideLayout136.xml" ContentType="application/vnd.openxmlformats-officedocument.presentationml.slideLayout+xml"/>
  <Override PartName="/ppt/theme/theme136.xml" ContentType="application/vnd.openxmlformats-officedocument.theme+xml"/>
  <Override PartName="/ppt/slideLayouts/slideLayout137.xml" ContentType="application/vnd.openxmlformats-officedocument.presentationml.slideLayout+xml"/>
  <Override PartName="/ppt/theme/theme137.xml" ContentType="application/vnd.openxmlformats-officedocument.theme+xml"/>
  <Override PartName="/ppt/slideLayouts/slideLayout138.xml" ContentType="application/vnd.openxmlformats-officedocument.presentationml.slideLayout+xml"/>
  <Override PartName="/ppt/theme/theme138.xml" ContentType="application/vnd.openxmlformats-officedocument.theme+xml"/>
  <Override PartName="/ppt/slideLayouts/slideLayout139.xml" ContentType="application/vnd.openxmlformats-officedocument.presentationml.slideLayout+xml"/>
  <Override PartName="/ppt/theme/theme139.xml" ContentType="application/vnd.openxmlformats-officedocument.theme+xml"/>
  <Override PartName="/ppt/slideLayouts/slideLayout140.xml" ContentType="application/vnd.openxmlformats-officedocument.presentationml.slideLayout+xml"/>
  <Override PartName="/ppt/theme/theme140.xml" ContentType="application/vnd.openxmlformats-officedocument.theme+xml"/>
  <Override PartName="/ppt/slideLayouts/slideLayout141.xml" ContentType="application/vnd.openxmlformats-officedocument.presentationml.slideLayout+xml"/>
  <Override PartName="/ppt/theme/theme141.xml" ContentType="application/vnd.openxmlformats-officedocument.theme+xml"/>
  <Override PartName="/ppt/slideLayouts/slideLayout142.xml" ContentType="application/vnd.openxmlformats-officedocument.presentationml.slideLayout+xml"/>
  <Override PartName="/ppt/theme/theme142.xml" ContentType="application/vnd.openxmlformats-officedocument.theme+xml"/>
  <Override PartName="/ppt/slideLayouts/slideLayout143.xml" ContentType="application/vnd.openxmlformats-officedocument.presentationml.slideLayout+xml"/>
  <Override PartName="/ppt/theme/theme143.xml" ContentType="application/vnd.openxmlformats-officedocument.theme+xml"/>
  <Override PartName="/ppt/slideLayouts/slideLayout144.xml" ContentType="application/vnd.openxmlformats-officedocument.presentationml.slideLayout+xml"/>
  <Override PartName="/ppt/theme/theme144.xml" ContentType="application/vnd.openxmlformats-officedocument.theme+xml"/>
  <Override PartName="/ppt/slideLayouts/slideLayout145.xml" ContentType="application/vnd.openxmlformats-officedocument.presentationml.slideLayout+xml"/>
  <Override PartName="/ppt/theme/theme145.xml" ContentType="application/vnd.openxmlformats-officedocument.theme+xml"/>
  <Override PartName="/ppt/slideLayouts/slideLayout146.xml" ContentType="application/vnd.openxmlformats-officedocument.presentationml.slideLayout+xml"/>
  <Override PartName="/ppt/theme/theme146.xml" ContentType="application/vnd.openxmlformats-officedocument.theme+xml"/>
  <Override PartName="/ppt/slideLayouts/slideLayout147.xml" ContentType="application/vnd.openxmlformats-officedocument.presentationml.slideLayout+xml"/>
  <Override PartName="/ppt/theme/theme147.xml" ContentType="application/vnd.openxmlformats-officedocument.theme+xml"/>
  <Override PartName="/ppt/slideLayouts/slideLayout148.xml" ContentType="application/vnd.openxmlformats-officedocument.presentationml.slideLayout+xml"/>
  <Override PartName="/ppt/theme/theme148.xml" ContentType="application/vnd.openxmlformats-officedocument.theme+xml"/>
  <Override PartName="/ppt/slideLayouts/slideLayout149.xml" ContentType="application/vnd.openxmlformats-officedocument.presentationml.slideLayout+xml"/>
  <Override PartName="/ppt/theme/theme149.xml" ContentType="application/vnd.openxmlformats-officedocument.theme+xml"/>
  <Override PartName="/ppt/theme/theme15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  <p:sldMasterId id="2147483696" r:id="rId25"/>
    <p:sldMasterId id="2147483698" r:id="rId26"/>
    <p:sldMasterId id="2147483700" r:id="rId27"/>
    <p:sldMasterId id="2147483702" r:id="rId28"/>
    <p:sldMasterId id="2147483704" r:id="rId29"/>
    <p:sldMasterId id="2147483706" r:id="rId30"/>
    <p:sldMasterId id="2147483708" r:id="rId31"/>
    <p:sldMasterId id="2147483710" r:id="rId32"/>
    <p:sldMasterId id="2147483712" r:id="rId33"/>
    <p:sldMasterId id="2147483714" r:id="rId34"/>
    <p:sldMasterId id="2147483716" r:id="rId35"/>
    <p:sldMasterId id="2147483718" r:id="rId36"/>
    <p:sldMasterId id="2147483720" r:id="rId37"/>
    <p:sldMasterId id="2147483722" r:id="rId38"/>
    <p:sldMasterId id="2147483724" r:id="rId39"/>
    <p:sldMasterId id="2147483726" r:id="rId40"/>
    <p:sldMasterId id="2147483728" r:id="rId41"/>
    <p:sldMasterId id="2147483730" r:id="rId42"/>
    <p:sldMasterId id="2147483732" r:id="rId43"/>
    <p:sldMasterId id="2147483734" r:id="rId44"/>
    <p:sldMasterId id="2147483736" r:id="rId45"/>
    <p:sldMasterId id="2147483738" r:id="rId46"/>
    <p:sldMasterId id="2147483740" r:id="rId47"/>
    <p:sldMasterId id="2147483742" r:id="rId48"/>
    <p:sldMasterId id="2147483744" r:id="rId49"/>
    <p:sldMasterId id="2147483746" r:id="rId50"/>
    <p:sldMasterId id="2147483748" r:id="rId51"/>
    <p:sldMasterId id="2147483750" r:id="rId52"/>
    <p:sldMasterId id="2147483752" r:id="rId53"/>
    <p:sldMasterId id="2147483754" r:id="rId54"/>
    <p:sldMasterId id="2147483756" r:id="rId55"/>
    <p:sldMasterId id="2147483758" r:id="rId56"/>
    <p:sldMasterId id="2147483760" r:id="rId57"/>
    <p:sldMasterId id="2147483762" r:id="rId58"/>
    <p:sldMasterId id="2147483764" r:id="rId59"/>
    <p:sldMasterId id="2147483766" r:id="rId60"/>
    <p:sldMasterId id="2147483768" r:id="rId61"/>
    <p:sldMasterId id="2147483770" r:id="rId62"/>
    <p:sldMasterId id="2147483772" r:id="rId63"/>
    <p:sldMasterId id="2147483774" r:id="rId64"/>
    <p:sldMasterId id="2147483776" r:id="rId65"/>
    <p:sldMasterId id="2147483778" r:id="rId66"/>
    <p:sldMasterId id="2147483780" r:id="rId67"/>
    <p:sldMasterId id="2147483782" r:id="rId68"/>
    <p:sldMasterId id="2147483784" r:id="rId69"/>
    <p:sldMasterId id="2147483786" r:id="rId70"/>
    <p:sldMasterId id="2147483788" r:id="rId71"/>
    <p:sldMasterId id="2147483790" r:id="rId72"/>
    <p:sldMasterId id="2147483792" r:id="rId73"/>
    <p:sldMasterId id="2147483794" r:id="rId74"/>
    <p:sldMasterId id="2147483796" r:id="rId75"/>
    <p:sldMasterId id="2147483798" r:id="rId76"/>
    <p:sldMasterId id="2147483800" r:id="rId77"/>
    <p:sldMasterId id="2147483802" r:id="rId78"/>
    <p:sldMasterId id="2147483804" r:id="rId79"/>
    <p:sldMasterId id="2147483806" r:id="rId80"/>
    <p:sldMasterId id="2147483808" r:id="rId81"/>
    <p:sldMasterId id="2147483810" r:id="rId82"/>
    <p:sldMasterId id="2147483812" r:id="rId83"/>
    <p:sldMasterId id="2147483814" r:id="rId84"/>
    <p:sldMasterId id="2147483816" r:id="rId85"/>
    <p:sldMasterId id="2147483818" r:id="rId86"/>
    <p:sldMasterId id="2147483820" r:id="rId87"/>
    <p:sldMasterId id="2147483822" r:id="rId88"/>
    <p:sldMasterId id="2147483824" r:id="rId89"/>
    <p:sldMasterId id="2147483826" r:id="rId90"/>
    <p:sldMasterId id="2147483828" r:id="rId91"/>
    <p:sldMasterId id="2147483830" r:id="rId92"/>
    <p:sldMasterId id="2147483832" r:id="rId93"/>
    <p:sldMasterId id="2147483834" r:id="rId94"/>
    <p:sldMasterId id="2147483836" r:id="rId95"/>
    <p:sldMasterId id="2147483838" r:id="rId96"/>
    <p:sldMasterId id="2147483840" r:id="rId97"/>
    <p:sldMasterId id="2147483842" r:id="rId98"/>
    <p:sldMasterId id="2147483844" r:id="rId99"/>
    <p:sldMasterId id="2147483846" r:id="rId100"/>
    <p:sldMasterId id="2147483848" r:id="rId101"/>
    <p:sldMasterId id="2147483850" r:id="rId102"/>
    <p:sldMasterId id="2147483852" r:id="rId103"/>
    <p:sldMasterId id="2147483854" r:id="rId104"/>
    <p:sldMasterId id="2147483856" r:id="rId105"/>
    <p:sldMasterId id="2147483858" r:id="rId106"/>
    <p:sldMasterId id="2147483860" r:id="rId107"/>
    <p:sldMasterId id="2147483862" r:id="rId108"/>
    <p:sldMasterId id="2147483864" r:id="rId109"/>
    <p:sldMasterId id="2147483866" r:id="rId110"/>
    <p:sldMasterId id="2147483868" r:id="rId111"/>
    <p:sldMasterId id="2147483870" r:id="rId112"/>
    <p:sldMasterId id="2147483872" r:id="rId113"/>
    <p:sldMasterId id="2147483874" r:id="rId114"/>
    <p:sldMasterId id="2147483876" r:id="rId115"/>
    <p:sldMasterId id="2147483878" r:id="rId116"/>
    <p:sldMasterId id="2147483880" r:id="rId117"/>
    <p:sldMasterId id="2147483882" r:id="rId118"/>
    <p:sldMasterId id="2147483884" r:id="rId119"/>
    <p:sldMasterId id="2147483886" r:id="rId120"/>
    <p:sldMasterId id="2147483888" r:id="rId121"/>
    <p:sldMasterId id="2147483890" r:id="rId122"/>
    <p:sldMasterId id="2147483892" r:id="rId123"/>
    <p:sldMasterId id="2147483894" r:id="rId124"/>
    <p:sldMasterId id="2147483896" r:id="rId125"/>
    <p:sldMasterId id="2147483898" r:id="rId126"/>
    <p:sldMasterId id="2147483900" r:id="rId127"/>
    <p:sldMasterId id="2147483902" r:id="rId128"/>
    <p:sldMasterId id="2147483904" r:id="rId129"/>
    <p:sldMasterId id="2147483906" r:id="rId130"/>
    <p:sldMasterId id="2147483908" r:id="rId131"/>
    <p:sldMasterId id="2147483910" r:id="rId132"/>
    <p:sldMasterId id="2147483912" r:id="rId133"/>
    <p:sldMasterId id="2147483914" r:id="rId134"/>
    <p:sldMasterId id="2147483916" r:id="rId135"/>
    <p:sldMasterId id="2147483918" r:id="rId136"/>
    <p:sldMasterId id="2147483920" r:id="rId137"/>
    <p:sldMasterId id="2147483922" r:id="rId138"/>
    <p:sldMasterId id="2147483924" r:id="rId139"/>
    <p:sldMasterId id="2147483926" r:id="rId140"/>
    <p:sldMasterId id="2147483928" r:id="rId141"/>
    <p:sldMasterId id="2147483930" r:id="rId142"/>
    <p:sldMasterId id="2147483932" r:id="rId143"/>
    <p:sldMasterId id="2147483934" r:id="rId144"/>
    <p:sldMasterId id="2147483936" r:id="rId145"/>
    <p:sldMasterId id="2147483938" r:id="rId146"/>
    <p:sldMasterId id="2147483940" r:id="rId147"/>
    <p:sldMasterId id="2147483942" r:id="rId148"/>
    <p:sldMasterId id="2147483944" r:id="rId149"/>
  </p:sldMasterIdLst>
  <p:notesMasterIdLst>
    <p:notesMasterId r:id="rId178"/>
  </p:notesMasterIdLst>
  <p:sldIdLst>
    <p:sldId id="256" r:id="rId150"/>
    <p:sldId id="257" r:id="rId151"/>
    <p:sldId id="258" r:id="rId152"/>
    <p:sldId id="259" r:id="rId153"/>
    <p:sldId id="260" r:id="rId154"/>
    <p:sldId id="261" r:id="rId155"/>
    <p:sldId id="262" r:id="rId156"/>
    <p:sldId id="263" r:id="rId157"/>
    <p:sldId id="264" r:id="rId158"/>
    <p:sldId id="265" r:id="rId159"/>
    <p:sldId id="266" r:id="rId160"/>
    <p:sldId id="267" r:id="rId161"/>
    <p:sldId id="268" r:id="rId162"/>
    <p:sldId id="269" r:id="rId163"/>
    <p:sldId id="270" r:id="rId164"/>
    <p:sldId id="271" r:id="rId165"/>
    <p:sldId id="272" r:id="rId166"/>
    <p:sldId id="273" r:id="rId167"/>
    <p:sldId id="274" r:id="rId168"/>
    <p:sldId id="275" r:id="rId169"/>
    <p:sldId id="276" r:id="rId170"/>
    <p:sldId id="277" r:id="rId171"/>
    <p:sldId id="278" r:id="rId172"/>
    <p:sldId id="279" r:id="rId173"/>
    <p:sldId id="280" r:id="rId174"/>
    <p:sldId id="281" r:id="rId175"/>
    <p:sldId id="282" r:id="rId176"/>
    <p:sldId id="283" r:id="rId177"/>
  </p:sldIdLst>
  <p:sldSz cx="13679488" cy="769461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" Target="slides/slide10.xml"/><Relationship Id="rId170" Type="http://schemas.openxmlformats.org/officeDocument/2006/relationships/slide" Target="slides/slide21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11.xml"/><Relationship Id="rId181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1.xml"/><Relationship Id="rId171" Type="http://schemas.openxmlformats.org/officeDocument/2006/relationships/slide" Target="slides/slide22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" Target="slides/slide12.xml"/><Relationship Id="rId182" Type="http://schemas.openxmlformats.org/officeDocument/2006/relationships/tableStyles" Target="tableStyles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slide" Target="slides/slide2.xml"/><Relationship Id="rId156" Type="http://schemas.openxmlformats.org/officeDocument/2006/relationships/slide" Target="slides/slide7.xml"/><Relationship Id="rId177" Type="http://schemas.openxmlformats.org/officeDocument/2006/relationships/slide" Target="slides/slide28.xml"/><Relationship Id="rId172" Type="http://schemas.openxmlformats.org/officeDocument/2006/relationships/slide" Target="slides/slide2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" Target="slides/slide8.xml"/><Relationship Id="rId178" Type="http://schemas.openxmlformats.org/officeDocument/2006/relationships/notesMaster" Target="notesMasters/notesMaster1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3.xml"/><Relationship Id="rId173" Type="http://schemas.openxmlformats.org/officeDocument/2006/relationships/slide" Target="slides/slide2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" Target="slides/slide19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" Target="slides/slide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" Target="slides/slide4.xml"/><Relationship Id="rId174" Type="http://schemas.openxmlformats.org/officeDocument/2006/relationships/slide" Target="slides/slide25.xml"/><Relationship Id="rId179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" Target="slides/slide15.xml"/><Relationship Id="rId169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viewProps" Target="viewProps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" Target="slides/slide5.xml"/><Relationship Id="rId175" Type="http://schemas.openxmlformats.org/officeDocument/2006/relationships/slide" Target="slides/slide26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16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.xml"/><Relationship Id="rId176" Type="http://schemas.openxmlformats.org/officeDocument/2006/relationships/slide" Target="slides/slide27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5A379-E879-4EB2-ACCF-68954B1E214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03636867-F4FD-49A9-B30E-FCFAD40D7B31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ère</a:t>
          </a:r>
          <a:r>
            <a:rPr lang="fr-FR" dirty="0"/>
            <a:t> session d’ateliers </a:t>
          </a:r>
        </a:p>
      </dgm:t>
    </dgm:pt>
    <dgm:pt modelId="{DA12646B-8DC3-4AE9-ADDC-BDBA227B467A}" type="parTrans" cxnId="{602B6B1C-1758-4577-8030-D640891AB706}">
      <dgm:prSet/>
      <dgm:spPr/>
      <dgm:t>
        <a:bodyPr/>
        <a:lstStyle/>
        <a:p>
          <a:endParaRPr lang="fr-FR"/>
        </a:p>
      </dgm:t>
    </dgm:pt>
    <dgm:pt modelId="{D9E2BE36-56F1-4B7C-BE22-E91466B9FF90}" type="sibTrans" cxnId="{602B6B1C-1758-4577-8030-D640891AB706}">
      <dgm:prSet/>
      <dgm:spPr/>
      <dgm:t>
        <a:bodyPr/>
        <a:lstStyle/>
        <a:p>
          <a:endParaRPr lang="fr-FR"/>
        </a:p>
      </dgm:t>
    </dgm:pt>
    <dgm:pt modelId="{1AF1D7BF-75AC-4D83-A7B2-CB434D92CEA8}">
      <dgm:prSet phldrT="[Texte]"/>
      <dgm:spPr/>
      <dgm:t>
        <a:bodyPr/>
        <a:lstStyle/>
        <a:p>
          <a:r>
            <a:rPr lang="fr-FR" dirty="0"/>
            <a:t>36 structures connectées </a:t>
          </a:r>
        </a:p>
      </dgm:t>
    </dgm:pt>
    <dgm:pt modelId="{430E86A6-7E16-4E2B-8DB2-5DF3F0D5DAB2}" type="parTrans" cxnId="{8D30069F-3ADD-4D0A-896D-FEEAAF4F0B46}">
      <dgm:prSet/>
      <dgm:spPr/>
      <dgm:t>
        <a:bodyPr/>
        <a:lstStyle/>
        <a:p>
          <a:endParaRPr lang="fr-FR"/>
        </a:p>
      </dgm:t>
    </dgm:pt>
    <dgm:pt modelId="{8533FB06-DEF6-4A71-8CBD-11F2635CEEEF}" type="sibTrans" cxnId="{8D30069F-3ADD-4D0A-896D-FEEAAF4F0B46}">
      <dgm:prSet/>
      <dgm:spPr/>
      <dgm:t>
        <a:bodyPr/>
        <a:lstStyle/>
        <a:p>
          <a:endParaRPr lang="fr-FR"/>
        </a:p>
      </dgm:t>
    </dgm:pt>
    <dgm:pt modelId="{D01015C9-D6F7-4116-9F77-FB8734E975EC}">
      <dgm:prSet phldrT="[Texte]"/>
      <dgm:spPr/>
      <dgm:t>
        <a:bodyPr/>
        <a:lstStyle/>
        <a:p>
          <a:r>
            <a:rPr lang="fr-FR" dirty="0"/>
            <a:t>42 participants</a:t>
          </a:r>
        </a:p>
      </dgm:t>
    </dgm:pt>
    <dgm:pt modelId="{FA6B0431-6DA0-42F5-8BA8-26DE343F58DC}" type="parTrans" cxnId="{DB01FCCC-644F-4BEC-ABEC-ED097BCD5168}">
      <dgm:prSet/>
      <dgm:spPr/>
      <dgm:t>
        <a:bodyPr/>
        <a:lstStyle/>
        <a:p>
          <a:endParaRPr lang="fr-FR"/>
        </a:p>
      </dgm:t>
    </dgm:pt>
    <dgm:pt modelId="{309FB10F-D0D3-4BC2-89F0-F96883AF8284}" type="sibTrans" cxnId="{DB01FCCC-644F-4BEC-ABEC-ED097BCD5168}">
      <dgm:prSet/>
      <dgm:spPr/>
      <dgm:t>
        <a:bodyPr/>
        <a:lstStyle/>
        <a:p>
          <a:endParaRPr lang="fr-FR"/>
        </a:p>
      </dgm:t>
    </dgm:pt>
    <dgm:pt modelId="{A952AFAD-D029-45DF-8890-616F534F0489}">
      <dgm:prSet phldrT="[Texte]"/>
      <dgm:spPr/>
      <dgm:t>
        <a:bodyPr/>
        <a:lstStyle/>
        <a:p>
          <a:r>
            <a:rPr lang="fr-FR" dirty="0"/>
            <a:t>4 sessions d’échanges réalisées</a:t>
          </a:r>
        </a:p>
      </dgm:t>
    </dgm:pt>
    <dgm:pt modelId="{0E69443B-15BF-478E-A6DD-45236A52E7C4}" type="parTrans" cxnId="{24369D73-A857-474A-93C6-908A114DA1F8}">
      <dgm:prSet/>
      <dgm:spPr/>
      <dgm:t>
        <a:bodyPr/>
        <a:lstStyle/>
        <a:p>
          <a:endParaRPr lang="fr-FR"/>
        </a:p>
      </dgm:t>
    </dgm:pt>
    <dgm:pt modelId="{0A3F2592-4D85-4538-A789-C60E67093D1C}" type="sibTrans" cxnId="{24369D73-A857-474A-93C6-908A114DA1F8}">
      <dgm:prSet/>
      <dgm:spPr/>
      <dgm:t>
        <a:bodyPr/>
        <a:lstStyle/>
        <a:p>
          <a:endParaRPr lang="fr-FR"/>
        </a:p>
      </dgm:t>
    </dgm:pt>
    <dgm:pt modelId="{F19D2533-0048-478C-BD69-413459C70D89}">
      <dgm:prSet phldrT="[Texte]"/>
      <dgm:spPr/>
      <dgm:t>
        <a:bodyPr/>
        <a:lstStyle/>
        <a:p>
          <a:r>
            <a:rPr lang="fr-FR" dirty="0"/>
            <a:t>6 ateliers en ligne prévus </a:t>
          </a:r>
        </a:p>
      </dgm:t>
    </dgm:pt>
    <dgm:pt modelId="{3D3B754D-A716-403A-B14A-FECDE8C9FA9A}" type="parTrans" cxnId="{D45959B8-ABF9-485A-840A-0252729E8D79}">
      <dgm:prSet/>
      <dgm:spPr/>
      <dgm:t>
        <a:bodyPr/>
        <a:lstStyle/>
        <a:p>
          <a:endParaRPr lang="fr-FR"/>
        </a:p>
      </dgm:t>
    </dgm:pt>
    <dgm:pt modelId="{5542314D-C7B8-4AAE-B0AA-AE1A7B157BC3}" type="sibTrans" cxnId="{D45959B8-ABF9-485A-840A-0252729E8D79}">
      <dgm:prSet/>
      <dgm:spPr/>
      <dgm:t>
        <a:bodyPr/>
        <a:lstStyle/>
        <a:p>
          <a:endParaRPr lang="fr-FR"/>
        </a:p>
      </dgm:t>
    </dgm:pt>
    <dgm:pt modelId="{050D374F-A735-423E-97D1-0E6F926151FF}" type="pres">
      <dgm:prSet presAssocID="{8A65A379-E879-4EB2-ACCF-68954B1E214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62856F8-9E24-438D-9EE1-D06F27EC7E13}" type="pres">
      <dgm:prSet presAssocID="{03636867-F4FD-49A9-B30E-FCFAD40D7B31}" presName="centerShape" presStyleLbl="node0" presStyleIdx="0" presStyleCnt="1"/>
      <dgm:spPr/>
      <dgm:t>
        <a:bodyPr/>
        <a:lstStyle/>
        <a:p>
          <a:endParaRPr lang="fr-FR"/>
        </a:p>
      </dgm:t>
    </dgm:pt>
    <dgm:pt modelId="{6B042058-1CF0-40F2-8FB2-54592C36197B}" type="pres">
      <dgm:prSet presAssocID="{3D3B754D-A716-403A-B14A-FECDE8C9FA9A}" presName="parTrans" presStyleLbl="bgSibTrans2D1" presStyleIdx="0" presStyleCnt="4"/>
      <dgm:spPr/>
      <dgm:t>
        <a:bodyPr/>
        <a:lstStyle/>
        <a:p>
          <a:endParaRPr lang="fr-FR"/>
        </a:p>
      </dgm:t>
    </dgm:pt>
    <dgm:pt modelId="{D92EE23A-0345-4E3D-9BF6-31C8E2BD6AC2}" type="pres">
      <dgm:prSet presAssocID="{F19D2533-0048-478C-BD69-413459C70D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338BCD-3F8D-4FC4-8BA9-3B1DE39EA3BE}" type="pres">
      <dgm:prSet presAssocID="{430E86A6-7E16-4E2B-8DB2-5DF3F0D5DAB2}" presName="parTrans" presStyleLbl="bgSibTrans2D1" presStyleIdx="1" presStyleCnt="4"/>
      <dgm:spPr/>
      <dgm:t>
        <a:bodyPr/>
        <a:lstStyle/>
        <a:p>
          <a:endParaRPr lang="fr-FR"/>
        </a:p>
      </dgm:t>
    </dgm:pt>
    <dgm:pt modelId="{EFF1768E-2B25-4585-9FA1-7EB717566213}" type="pres">
      <dgm:prSet presAssocID="{1AF1D7BF-75AC-4D83-A7B2-CB434D92CEA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5AF1CE-99BF-4A24-B2A5-E30E63B28427}" type="pres">
      <dgm:prSet presAssocID="{FA6B0431-6DA0-42F5-8BA8-26DE343F58DC}" presName="parTrans" presStyleLbl="bgSibTrans2D1" presStyleIdx="2" presStyleCnt="4"/>
      <dgm:spPr/>
      <dgm:t>
        <a:bodyPr/>
        <a:lstStyle/>
        <a:p>
          <a:endParaRPr lang="fr-FR"/>
        </a:p>
      </dgm:t>
    </dgm:pt>
    <dgm:pt modelId="{2116FA9A-C9EF-4978-BFBB-5962B414CDB7}" type="pres">
      <dgm:prSet presAssocID="{D01015C9-D6F7-4116-9F77-FB8734E975E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268186-C73D-4F2C-B2EB-479F672CA3CC}" type="pres">
      <dgm:prSet presAssocID="{0E69443B-15BF-478E-A6DD-45236A52E7C4}" presName="parTrans" presStyleLbl="bgSibTrans2D1" presStyleIdx="3" presStyleCnt="4"/>
      <dgm:spPr/>
      <dgm:t>
        <a:bodyPr/>
        <a:lstStyle/>
        <a:p>
          <a:endParaRPr lang="fr-FR"/>
        </a:p>
      </dgm:t>
    </dgm:pt>
    <dgm:pt modelId="{58ADC4AA-96ED-42F1-AFDD-04322387A083}" type="pres">
      <dgm:prSet presAssocID="{A952AFAD-D029-45DF-8890-616F534F048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5018EC2-BBA4-4AA3-829F-8ACB63A525A3}" type="presOf" srcId="{F19D2533-0048-478C-BD69-413459C70D89}" destId="{D92EE23A-0345-4E3D-9BF6-31C8E2BD6AC2}" srcOrd="0" destOrd="0" presId="urn:microsoft.com/office/officeart/2005/8/layout/radial4"/>
    <dgm:cxn modelId="{6D24155A-566A-4701-883A-1100C772AC6E}" type="presOf" srcId="{D01015C9-D6F7-4116-9F77-FB8734E975EC}" destId="{2116FA9A-C9EF-4978-BFBB-5962B414CDB7}" srcOrd="0" destOrd="0" presId="urn:microsoft.com/office/officeart/2005/8/layout/radial4"/>
    <dgm:cxn modelId="{E847610F-B715-43CE-9DB7-29AB75725441}" type="presOf" srcId="{0E69443B-15BF-478E-A6DD-45236A52E7C4}" destId="{D5268186-C73D-4F2C-B2EB-479F672CA3CC}" srcOrd="0" destOrd="0" presId="urn:microsoft.com/office/officeart/2005/8/layout/radial4"/>
    <dgm:cxn modelId="{DB01FCCC-644F-4BEC-ABEC-ED097BCD5168}" srcId="{03636867-F4FD-49A9-B30E-FCFAD40D7B31}" destId="{D01015C9-D6F7-4116-9F77-FB8734E975EC}" srcOrd="2" destOrd="0" parTransId="{FA6B0431-6DA0-42F5-8BA8-26DE343F58DC}" sibTransId="{309FB10F-D0D3-4BC2-89F0-F96883AF8284}"/>
    <dgm:cxn modelId="{B57D2ABE-4BC5-4CFC-B62B-F51160964876}" type="presOf" srcId="{1AF1D7BF-75AC-4D83-A7B2-CB434D92CEA8}" destId="{EFF1768E-2B25-4585-9FA1-7EB717566213}" srcOrd="0" destOrd="0" presId="urn:microsoft.com/office/officeart/2005/8/layout/radial4"/>
    <dgm:cxn modelId="{86631ECC-0B66-44FE-9C5D-10C9B3892171}" type="presOf" srcId="{8A65A379-E879-4EB2-ACCF-68954B1E2143}" destId="{050D374F-A735-423E-97D1-0E6F926151FF}" srcOrd="0" destOrd="0" presId="urn:microsoft.com/office/officeart/2005/8/layout/radial4"/>
    <dgm:cxn modelId="{8D30069F-3ADD-4D0A-896D-FEEAAF4F0B46}" srcId="{03636867-F4FD-49A9-B30E-FCFAD40D7B31}" destId="{1AF1D7BF-75AC-4D83-A7B2-CB434D92CEA8}" srcOrd="1" destOrd="0" parTransId="{430E86A6-7E16-4E2B-8DB2-5DF3F0D5DAB2}" sibTransId="{8533FB06-DEF6-4A71-8CBD-11F2635CEEEF}"/>
    <dgm:cxn modelId="{FFBFB347-6F5F-495E-808B-EA7CCCF2A703}" type="presOf" srcId="{3D3B754D-A716-403A-B14A-FECDE8C9FA9A}" destId="{6B042058-1CF0-40F2-8FB2-54592C36197B}" srcOrd="0" destOrd="0" presId="urn:microsoft.com/office/officeart/2005/8/layout/radial4"/>
    <dgm:cxn modelId="{0447CE12-C501-4E15-9AE9-76B49216D76C}" type="presOf" srcId="{03636867-F4FD-49A9-B30E-FCFAD40D7B31}" destId="{A62856F8-9E24-438D-9EE1-D06F27EC7E13}" srcOrd="0" destOrd="0" presId="urn:microsoft.com/office/officeart/2005/8/layout/radial4"/>
    <dgm:cxn modelId="{24369D73-A857-474A-93C6-908A114DA1F8}" srcId="{03636867-F4FD-49A9-B30E-FCFAD40D7B31}" destId="{A952AFAD-D029-45DF-8890-616F534F0489}" srcOrd="3" destOrd="0" parTransId="{0E69443B-15BF-478E-A6DD-45236A52E7C4}" sibTransId="{0A3F2592-4D85-4538-A789-C60E67093D1C}"/>
    <dgm:cxn modelId="{1051E526-38B2-49AA-A9A0-6D7A8B2568F2}" type="presOf" srcId="{A952AFAD-D029-45DF-8890-616F534F0489}" destId="{58ADC4AA-96ED-42F1-AFDD-04322387A083}" srcOrd="0" destOrd="0" presId="urn:microsoft.com/office/officeart/2005/8/layout/radial4"/>
    <dgm:cxn modelId="{602B6B1C-1758-4577-8030-D640891AB706}" srcId="{8A65A379-E879-4EB2-ACCF-68954B1E2143}" destId="{03636867-F4FD-49A9-B30E-FCFAD40D7B31}" srcOrd="0" destOrd="0" parTransId="{DA12646B-8DC3-4AE9-ADDC-BDBA227B467A}" sibTransId="{D9E2BE36-56F1-4B7C-BE22-E91466B9FF90}"/>
    <dgm:cxn modelId="{B156C120-9D90-4844-9030-A86A3FD3CDEE}" type="presOf" srcId="{FA6B0431-6DA0-42F5-8BA8-26DE343F58DC}" destId="{865AF1CE-99BF-4A24-B2A5-E30E63B28427}" srcOrd="0" destOrd="0" presId="urn:microsoft.com/office/officeart/2005/8/layout/radial4"/>
    <dgm:cxn modelId="{23118A5E-50AA-4D6C-A24E-64A95B25DA23}" type="presOf" srcId="{430E86A6-7E16-4E2B-8DB2-5DF3F0D5DAB2}" destId="{C9338BCD-3F8D-4FC4-8BA9-3B1DE39EA3BE}" srcOrd="0" destOrd="0" presId="urn:microsoft.com/office/officeart/2005/8/layout/radial4"/>
    <dgm:cxn modelId="{D45959B8-ABF9-485A-840A-0252729E8D79}" srcId="{03636867-F4FD-49A9-B30E-FCFAD40D7B31}" destId="{F19D2533-0048-478C-BD69-413459C70D89}" srcOrd="0" destOrd="0" parTransId="{3D3B754D-A716-403A-B14A-FECDE8C9FA9A}" sibTransId="{5542314D-C7B8-4AAE-B0AA-AE1A7B157BC3}"/>
    <dgm:cxn modelId="{27E71CD9-F44B-41CB-82CA-2F4FD66A524C}" type="presParOf" srcId="{050D374F-A735-423E-97D1-0E6F926151FF}" destId="{A62856F8-9E24-438D-9EE1-D06F27EC7E13}" srcOrd="0" destOrd="0" presId="urn:microsoft.com/office/officeart/2005/8/layout/radial4"/>
    <dgm:cxn modelId="{8DCE9DC7-0FD0-4D83-A141-1FC44176C873}" type="presParOf" srcId="{050D374F-A735-423E-97D1-0E6F926151FF}" destId="{6B042058-1CF0-40F2-8FB2-54592C36197B}" srcOrd="1" destOrd="0" presId="urn:microsoft.com/office/officeart/2005/8/layout/radial4"/>
    <dgm:cxn modelId="{E1DACC87-5DD3-40CC-BEF8-D484E1B6C9DC}" type="presParOf" srcId="{050D374F-A735-423E-97D1-0E6F926151FF}" destId="{D92EE23A-0345-4E3D-9BF6-31C8E2BD6AC2}" srcOrd="2" destOrd="0" presId="urn:microsoft.com/office/officeart/2005/8/layout/radial4"/>
    <dgm:cxn modelId="{FB2590E8-EAB7-4178-B25C-11E62A7F2097}" type="presParOf" srcId="{050D374F-A735-423E-97D1-0E6F926151FF}" destId="{C9338BCD-3F8D-4FC4-8BA9-3B1DE39EA3BE}" srcOrd="3" destOrd="0" presId="urn:microsoft.com/office/officeart/2005/8/layout/radial4"/>
    <dgm:cxn modelId="{3FCC59A9-36FA-48DA-BE29-D3D3D42A3519}" type="presParOf" srcId="{050D374F-A735-423E-97D1-0E6F926151FF}" destId="{EFF1768E-2B25-4585-9FA1-7EB717566213}" srcOrd="4" destOrd="0" presId="urn:microsoft.com/office/officeart/2005/8/layout/radial4"/>
    <dgm:cxn modelId="{E6CDBABE-8382-4D97-A97D-7607E967BE3C}" type="presParOf" srcId="{050D374F-A735-423E-97D1-0E6F926151FF}" destId="{865AF1CE-99BF-4A24-B2A5-E30E63B28427}" srcOrd="5" destOrd="0" presId="urn:microsoft.com/office/officeart/2005/8/layout/radial4"/>
    <dgm:cxn modelId="{08449678-B2BC-48DF-ADA8-06A315CF25C5}" type="presParOf" srcId="{050D374F-A735-423E-97D1-0E6F926151FF}" destId="{2116FA9A-C9EF-4978-BFBB-5962B414CDB7}" srcOrd="6" destOrd="0" presId="urn:microsoft.com/office/officeart/2005/8/layout/radial4"/>
    <dgm:cxn modelId="{6F5B222C-55F4-43A5-830B-7C97A9E38C39}" type="presParOf" srcId="{050D374F-A735-423E-97D1-0E6F926151FF}" destId="{D5268186-C73D-4F2C-B2EB-479F672CA3CC}" srcOrd="7" destOrd="0" presId="urn:microsoft.com/office/officeart/2005/8/layout/radial4"/>
    <dgm:cxn modelId="{4FDF6EA7-5238-45C7-8031-36C7A828AF09}" type="presParOf" srcId="{050D374F-A735-423E-97D1-0E6F926151FF}" destId="{58ADC4AA-96ED-42F1-AFDD-04322387A08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65A379-E879-4EB2-ACCF-68954B1E2143}" type="doc">
      <dgm:prSet loTypeId="urn:microsoft.com/office/officeart/2005/8/layout/radial4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03636867-F4FD-49A9-B30E-FCFAD40D7B31}">
      <dgm:prSet phldrT="[Texte]"/>
      <dgm:spPr/>
      <dgm:t>
        <a:bodyPr/>
        <a:lstStyle/>
        <a:p>
          <a:r>
            <a:rPr lang="fr-FR" dirty="0"/>
            <a:t>2</a:t>
          </a:r>
          <a:r>
            <a:rPr lang="fr-FR" baseline="30000" dirty="0"/>
            <a:t>ème</a:t>
          </a:r>
          <a:r>
            <a:rPr lang="fr-FR" dirty="0"/>
            <a:t>  session d’ateliers </a:t>
          </a:r>
        </a:p>
      </dgm:t>
    </dgm:pt>
    <dgm:pt modelId="{DA12646B-8DC3-4AE9-ADDC-BDBA227B467A}" type="parTrans" cxnId="{602B6B1C-1758-4577-8030-D640891AB706}">
      <dgm:prSet/>
      <dgm:spPr/>
      <dgm:t>
        <a:bodyPr/>
        <a:lstStyle/>
        <a:p>
          <a:endParaRPr lang="fr-FR"/>
        </a:p>
      </dgm:t>
    </dgm:pt>
    <dgm:pt modelId="{D9E2BE36-56F1-4B7C-BE22-E91466B9FF90}" type="sibTrans" cxnId="{602B6B1C-1758-4577-8030-D640891AB706}">
      <dgm:prSet/>
      <dgm:spPr/>
      <dgm:t>
        <a:bodyPr/>
        <a:lstStyle/>
        <a:p>
          <a:endParaRPr lang="fr-FR"/>
        </a:p>
      </dgm:t>
    </dgm:pt>
    <dgm:pt modelId="{1AF1D7BF-75AC-4D83-A7B2-CB434D92CEA8}">
      <dgm:prSet phldrT="[Texte]"/>
      <dgm:spPr/>
      <dgm:t>
        <a:bodyPr/>
        <a:lstStyle/>
        <a:p>
          <a:r>
            <a:rPr lang="fr-FR" dirty="0"/>
            <a:t>37</a:t>
          </a:r>
        </a:p>
        <a:p>
          <a:r>
            <a:rPr lang="fr-FR" dirty="0"/>
            <a:t> structures connectées </a:t>
          </a:r>
        </a:p>
      </dgm:t>
    </dgm:pt>
    <dgm:pt modelId="{430E86A6-7E16-4E2B-8DB2-5DF3F0D5DAB2}" type="parTrans" cxnId="{8D30069F-3ADD-4D0A-896D-FEEAAF4F0B46}">
      <dgm:prSet/>
      <dgm:spPr/>
      <dgm:t>
        <a:bodyPr/>
        <a:lstStyle/>
        <a:p>
          <a:endParaRPr lang="fr-FR"/>
        </a:p>
      </dgm:t>
    </dgm:pt>
    <dgm:pt modelId="{8533FB06-DEF6-4A71-8CBD-11F2635CEEEF}" type="sibTrans" cxnId="{8D30069F-3ADD-4D0A-896D-FEEAAF4F0B46}">
      <dgm:prSet/>
      <dgm:spPr/>
      <dgm:t>
        <a:bodyPr/>
        <a:lstStyle/>
        <a:p>
          <a:endParaRPr lang="fr-FR"/>
        </a:p>
      </dgm:t>
    </dgm:pt>
    <dgm:pt modelId="{D01015C9-D6F7-4116-9F77-FB8734E975EC}">
      <dgm:prSet phldrT="[Texte]"/>
      <dgm:spPr/>
      <dgm:t>
        <a:bodyPr/>
        <a:lstStyle/>
        <a:p>
          <a:r>
            <a:rPr lang="fr-FR" dirty="0"/>
            <a:t>45 participants</a:t>
          </a:r>
        </a:p>
      </dgm:t>
    </dgm:pt>
    <dgm:pt modelId="{FA6B0431-6DA0-42F5-8BA8-26DE343F58DC}" type="parTrans" cxnId="{DB01FCCC-644F-4BEC-ABEC-ED097BCD5168}">
      <dgm:prSet/>
      <dgm:spPr/>
      <dgm:t>
        <a:bodyPr/>
        <a:lstStyle/>
        <a:p>
          <a:endParaRPr lang="fr-FR"/>
        </a:p>
      </dgm:t>
    </dgm:pt>
    <dgm:pt modelId="{309FB10F-D0D3-4BC2-89F0-F96883AF8284}" type="sibTrans" cxnId="{DB01FCCC-644F-4BEC-ABEC-ED097BCD5168}">
      <dgm:prSet/>
      <dgm:spPr/>
      <dgm:t>
        <a:bodyPr/>
        <a:lstStyle/>
        <a:p>
          <a:endParaRPr lang="fr-FR"/>
        </a:p>
      </dgm:t>
    </dgm:pt>
    <dgm:pt modelId="{A952AFAD-D029-45DF-8890-616F534F0489}">
      <dgm:prSet phldrT="[Texte]"/>
      <dgm:spPr/>
      <dgm:t>
        <a:bodyPr/>
        <a:lstStyle/>
        <a:p>
          <a:r>
            <a:rPr lang="fr-FR" dirty="0"/>
            <a:t>5 sessions d’échanges réalisées</a:t>
          </a:r>
        </a:p>
      </dgm:t>
    </dgm:pt>
    <dgm:pt modelId="{0E69443B-15BF-478E-A6DD-45236A52E7C4}" type="parTrans" cxnId="{24369D73-A857-474A-93C6-908A114DA1F8}">
      <dgm:prSet/>
      <dgm:spPr/>
      <dgm:t>
        <a:bodyPr/>
        <a:lstStyle/>
        <a:p>
          <a:endParaRPr lang="fr-FR"/>
        </a:p>
      </dgm:t>
    </dgm:pt>
    <dgm:pt modelId="{0A3F2592-4D85-4538-A789-C60E67093D1C}" type="sibTrans" cxnId="{24369D73-A857-474A-93C6-908A114DA1F8}">
      <dgm:prSet/>
      <dgm:spPr/>
      <dgm:t>
        <a:bodyPr/>
        <a:lstStyle/>
        <a:p>
          <a:endParaRPr lang="fr-FR"/>
        </a:p>
      </dgm:t>
    </dgm:pt>
    <dgm:pt modelId="{F19D2533-0048-478C-BD69-413459C70D89}">
      <dgm:prSet phldrT="[Texte]"/>
      <dgm:spPr/>
      <dgm:t>
        <a:bodyPr/>
        <a:lstStyle/>
        <a:p>
          <a:r>
            <a:rPr lang="fr-FR" dirty="0"/>
            <a:t>6 ateliers en ligne prévus </a:t>
          </a:r>
        </a:p>
      </dgm:t>
    </dgm:pt>
    <dgm:pt modelId="{3D3B754D-A716-403A-B14A-FECDE8C9FA9A}" type="parTrans" cxnId="{D45959B8-ABF9-485A-840A-0252729E8D79}">
      <dgm:prSet/>
      <dgm:spPr/>
      <dgm:t>
        <a:bodyPr/>
        <a:lstStyle/>
        <a:p>
          <a:endParaRPr lang="fr-FR"/>
        </a:p>
      </dgm:t>
    </dgm:pt>
    <dgm:pt modelId="{5542314D-C7B8-4AAE-B0AA-AE1A7B157BC3}" type="sibTrans" cxnId="{D45959B8-ABF9-485A-840A-0252729E8D79}">
      <dgm:prSet/>
      <dgm:spPr/>
      <dgm:t>
        <a:bodyPr/>
        <a:lstStyle/>
        <a:p>
          <a:endParaRPr lang="fr-FR"/>
        </a:p>
      </dgm:t>
    </dgm:pt>
    <dgm:pt modelId="{050D374F-A735-423E-97D1-0E6F926151FF}" type="pres">
      <dgm:prSet presAssocID="{8A65A379-E879-4EB2-ACCF-68954B1E214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62856F8-9E24-438D-9EE1-D06F27EC7E13}" type="pres">
      <dgm:prSet presAssocID="{03636867-F4FD-49A9-B30E-FCFAD40D7B31}" presName="centerShape" presStyleLbl="node0" presStyleIdx="0" presStyleCnt="1"/>
      <dgm:spPr/>
      <dgm:t>
        <a:bodyPr/>
        <a:lstStyle/>
        <a:p>
          <a:endParaRPr lang="fr-FR"/>
        </a:p>
      </dgm:t>
    </dgm:pt>
    <dgm:pt modelId="{6B042058-1CF0-40F2-8FB2-54592C36197B}" type="pres">
      <dgm:prSet presAssocID="{3D3B754D-A716-403A-B14A-FECDE8C9FA9A}" presName="parTrans" presStyleLbl="bgSibTrans2D1" presStyleIdx="0" presStyleCnt="4"/>
      <dgm:spPr/>
      <dgm:t>
        <a:bodyPr/>
        <a:lstStyle/>
        <a:p>
          <a:endParaRPr lang="fr-FR"/>
        </a:p>
      </dgm:t>
    </dgm:pt>
    <dgm:pt modelId="{D92EE23A-0345-4E3D-9BF6-31C8E2BD6AC2}" type="pres">
      <dgm:prSet presAssocID="{F19D2533-0048-478C-BD69-413459C70D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338BCD-3F8D-4FC4-8BA9-3B1DE39EA3BE}" type="pres">
      <dgm:prSet presAssocID="{430E86A6-7E16-4E2B-8DB2-5DF3F0D5DAB2}" presName="parTrans" presStyleLbl="bgSibTrans2D1" presStyleIdx="1" presStyleCnt="4"/>
      <dgm:spPr/>
      <dgm:t>
        <a:bodyPr/>
        <a:lstStyle/>
        <a:p>
          <a:endParaRPr lang="fr-FR"/>
        </a:p>
      </dgm:t>
    </dgm:pt>
    <dgm:pt modelId="{EFF1768E-2B25-4585-9FA1-7EB717566213}" type="pres">
      <dgm:prSet presAssocID="{1AF1D7BF-75AC-4D83-A7B2-CB434D92CEA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5AF1CE-99BF-4A24-B2A5-E30E63B28427}" type="pres">
      <dgm:prSet presAssocID="{FA6B0431-6DA0-42F5-8BA8-26DE343F58DC}" presName="parTrans" presStyleLbl="bgSibTrans2D1" presStyleIdx="2" presStyleCnt="4"/>
      <dgm:spPr/>
      <dgm:t>
        <a:bodyPr/>
        <a:lstStyle/>
        <a:p>
          <a:endParaRPr lang="fr-FR"/>
        </a:p>
      </dgm:t>
    </dgm:pt>
    <dgm:pt modelId="{2116FA9A-C9EF-4978-BFBB-5962B414CDB7}" type="pres">
      <dgm:prSet presAssocID="{D01015C9-D6F7-4116-9F77-FB8734E975E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268186-C73D-4F2C-B2EB-479F672CA3CC}" type="pres">
      <dgm:prSet presAssocID="{0E69443B-15BF-478E-A6DD-45236A52E7C4}" presName="parTrans" presStyleLbl="bgSibTrans2D1" presStyleIdx="3" presStyleCnt="4"/>
      <dgm:spPr/>
      <dgm:t>
        <a:bodyPr/>
        <a:lstStyle/>
        <a:p>
          <a:endParaRPr lang="fr-FR"/>
        </a:p>
      </dgm:t>
    </dgm:pt>
    <dgm:pt modelId="{58ADC4AA-96ED-42F1-AFDD-04322387A083}" type="pres">
      <dgm:prSet presAssocID="{A952AFAD-D029-45DF-8890-616F534F048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5018EC2-BBA4-4AA3-829F-8ACB63A525A3}" type="presOf" srcId="{F19D2533-0048-478C-BD69-413459C70D89}" destId="{D92EE23A-0345-4E3D-9BF6-31C8E2BD6AC2}" srcOrd="0" destOrd="0" presId="urn:microsoft.com/office/officeart/2005/8/layout/radial4"/>
    <dgm:cxn modelId="{6D24155A-566A-4701-883A-1100C772AC6E}" type="presOf" srcId="{D01015C9-D6F7-4116-9F77-FB8734E975EC}" destId="{2116FA9A-C9EF-4978-BFBB-5962B414CDB7}" srcOrd="0" destOrd="0" presId="urn:microsoft.com/office/officeart/2005/8/layout/radial4"/>
    <dgm:cxn modelId="{E847610F-B715-43CE-9DB7-29AB75725441}" type="presOf" srcId="{0E69443B-15BF-478E-A6DD-45236A52E7C4}" destId="{D5268186-C73D-4F2C-B2EB-479F672CA3CC}" srcOrd="0" destOrd="0" presId="urn:microsoft.com/office/officeart/2005/8/layout/radial4"/>
    <dgm:cxn modelId="{DB01FCCC-644F-4BEC-ABEC-ED097BCD5168}" srcId="{03636867-F4FD-49A9-B30E-FCFAD40D7B31}" destId="{D01015C9-D6F7-4116-9F77-FB8734E975EC}" srcOrd="2" destOrd="0" parTransId="{FA6B0431-6DA0-42F5-8BA8-26DE343F58DC}" sibTransId="{309FB10F-D0D3-4BC2-89F0-F96883AF8284}"/>
    <dgm:cxn modelId="{B57D2ABE-4BC5-4CFC-B62B-F51160964876}" type="presOf" srcId="{1AF1D7BF-75AC-4D83-A7B2-CB434D92CEA8}" destId="{EFF1768E-2B25-4585-9FA1-7EB717566213}" srcOrd="0" destOrd="0" presId="urn:microsoft.com/office/officeart/2005/8/layout/radial4"/>
    <dgm:cxn modelId="{86631ECC-0B66-44FE-9C5D-10C9B3892171}" type="presOf" srcId="{8A65A379-E879-4EB2-ACCF-68954B1E2143}" destId="{050D374F-A735-423E-97D1-0E6F926151FF}" srcOrd="0" destOrd="0" presId="urn:microsoft.com/office/officeart/2005/8/layout/radial4"/>
    <dgm:cxn modelId="{8D30069F-3ADD-4D0A-896D-FEEAAF4F0B46}" srcId="{03636867-F4FD-49A9-B30E-FCFAD40D7B31}" destId="{1AF1D7BF-75AC-4D83-A7B2-CB434D92CEA8}" srcOrd="1" destOrd="0" parTransId="{430E86A6-7E16-4E2B-8DB2-5DF3F0D5DAB2}" sibTransId="{8533FB06-DEF6-4A71-8CBD-11F2635CEEEF}"/>
    <dgm:cxn modelId="{FFBFB347-6F5F-495E-808B-EA7CCCF2A703}" type="presOf" srcId="{3D3B754D-A716-403A-B14A-FECDE8C9FA9A}" destId="{6B042058-1CF0-40F2-8FB2-54592C36197B}" srcOrd="0" destOrd="0" presId="urn:microsoft.com/office/officeart/2005/8/layout/radial4"/>
    <dgm:cxn modelId="{0447CE12-C501-4E15-9AE9-76B49216D76C}" type="presOf" srcId="{03636867-F4FD-49A9-B30E-FCFAD40D7B31}" destId="{A62856F8-9E24-438D-9EE1-D06F27EC7E13}" srcOrd="0" destOrd="0" presId="urn:microsoft.com/office/officeart/2005/8/layout/radial4"/>
    <dgm:cxn modelId="{24369D73-A857-474A-93C6-908A114DA1F8}" srcId="{03636867-F4FD-49A9-B30E-FCFAD40D7B31}" destId="{A952AFAD-D029-45DF-8890-616F534F0489}" srcOrd="3" destOrd="0" parTransId="{0E69443B-15BF-478E-A6DD-45236A52E7C4}" sibTransId="{0A3F2592-4D85-4538-A789-C60E67093D1C}"/>
    <dgm:cxn modelId="{1051E526-38B2-49AA-A9A0-6D7A8B2568F2}" type="presOf" srcId="{A952AFAD-D029-45DF-8890-616F534F0489}" destId="{58ADC4AA-96ED-42F1-AFDD-04322387A083}" srcOrd="0" destOrd="0" presId="urn:microsoft.com/office/officeart/2005/8/layout/radial4"/>
    <dgm:cxn modelId="{602B6B1C-1758-4577-8030-D640891AB706}" srcId="{8A65A379-E879-4EB2-ACCF-68954B1E2143}" destId="{03636867-F4FD-49A9-B30E-FCFAD40D7B31}" srcOrd="0" destOrd="0" parTransId="{DA12646B-8DC3-4AE9-ADDC-BDBA227B467A}" sibTransId="{D9E2BE36-56F1-4B7C-BE22-E91466B9FF90}"/>
    <dgm:cxn modelId="{B156C120-9D90-4844-9030-A86A3FD3CDEE}" type="presOf" srcId="{FA6B0431-6DA0-42F5-8BA8-26DE343F58DC}" destId="{865AF1CE-99BF-4A24-B2A5-E30E63B28427}" srcOrd="0" destOrd="0" presId="urn:microsoft.com/office/officeart/2005/8/layout/radial4"/>
    <dgm:cxn modelId="{23118A5E-50AA-4D6C-A24E-64A95B25DA23}" type="presOf" srcId="{430E86A6-7E16-4E2B-8DB2-5DF3F0D5DAB2}" destId="{C9338BCD-3F8D-4FC4-8BA9-3B1DE39EA3BE}" srcOrd="0" destOrd="0" presId="urn:microsoft.com/office/officeart/2005/8/layout/radial4"/>
    <dgm:cxn modelId="{D45959B8-ABF9-485A-840A-0252729E8D79}" srcId="{03636867-F4FD-49A9-B30E-FCFAD40D7B31}" destId="{F19D2533-0048-478C-BD69-413459C70D89}" srcOrd="0" destOrd="0" parTransId="{3D3B754D-A716-403A-B14A-FECDE8C9FA9A}" sibTransId="{5542314D-C7B8-4AAE-B0AA-AE1A7B157BC3}"/>
    <dgm:cxn modelId="{27E71CD9-F44B-41CB-82CA-2F4FD66A524C}" type="presParOf" srcId="{050D374F-A735-423E-97D1-0E6F926151FF}" destId="{A62856F8-9E24-438D-9EE1-D06F27EC7E13}" srcOrd="0" destOrd="0" presId="urn:microsoft.com/office/officeart/2005/8/layout/radial4"/>
    <dgm:cxn modelId="{8DCE9DC7-0FD0-4D83-A141-1FC44176C873}" type="presParOf" srcId="{050D374F-A735-423E-97D1-0E6F926151FF}" destId="{6B042058-1CF0-40F2-8FB2-54592C36197B}" srcOrd="1" destOrd="0" presId="urn:microsoft.com/office/officeart/2005/8/layout/radial4"/>
    <dgm:cxn modelId="{E1DACC87-5DD3-40CC-BEF8-D484E1B6C9DC}" type="presParOf" srcId="{050D374F-A735-423E-97D1-0E6F926151FF}" destId="{D92EE23A-0345-4E3D-9BF6-31C8E2BD6AC2}" srcOrd="2" destOrd="0" presId="urn:microsoft.com/office/officeart/2005/8/layout/radial4"/>
    <dgm:cxn modelId="{FB2590E8-EAB7-4178-B25C-11E62A7F2097}" type="presParOf" srcId="{050D374F-A735-423E-97D1-0E6F926151FF}" destId="{C9338BCD-3F8D-4FC4-8BA9-3B1DE39EA3BE}" srcOrd="3" destOrd="0" presId="urn:microsoft.com/office/officeart/2005/8/layout/radial4"/>
    <dgm:cxn modelId="{3FCC59A9-36FA-48DA-BE29-D3D3D42A3519}" type="presParOf" srcId="{050D374F-A735-423E-97D1-0E6F926151FF}" destId="{EFF1768E-2B25-4585-9FA1-7EB717566213}" srcOrd="4" destOrd="0" presId="urn:microsoft.com/office/officeart/2005/8/layout/radial4"/>
    <dgm:cxn modelId="{E6CDBABE-8382-4D97-A97D-7607E967BE3C}" type="presParOf" srcId="{050D374F-A735-423E-97D1-0E6F926151FF}" destId="{865AF1CE-99BF-4A24-B2A5-E30E63B28427}" srcOrd="5" destOrd="0" presId="urn:microsoft.com/office/officeart/2005/8/layout/radial4"/>
    <dgm:cxn modelId="{08449678-B2BC-48DF-ADA8-06A315CF25C5}" type="presParOf" srcId="{050D374F-A735-423E-97D1-0E6F926151FF}" destId="{2116FA9A-C9EF-4978-BFBB-5962B414CDB7}" srcOrd="6" destOrd="0" presId="urn:microsoft.com/office/officeart/2005/8/layout/radial4"/>
    <dgm:cxn modelId="{6F5B222C-55F4-43A5-830B-7C97A9E38C39}" type="presParOf" srcId="{050D374F-A735-423E-97D1-0E6F926151FF}" destId="{D5268186-C73D-4F2C-B2EB-479F672CA3CC}" srcOrd="7" destOrd="0" presId="urn:microsoft.com/office/officeart/2005/8/layout/radial4"/>
    <dgm:cxn modelId="{4FDF6EA7-5238-45C7-8031-36C7A828AF09}" type="presParOf" srcId="{050D374F-A735-423E-97D1-0E6F926151FF}" destId="{58ADC4AA-96ED-42F1-AFDD-04322387A08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DA0BD-D106-4265-BCBD-C723B0A5F785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25BAC48-D603-4325-8D1D-DD36D6131A15}">
      <dgm:prSet phldrT="[Texte]"/>
      <dgm:spPr/>
      <dgm:t>
        <a:bodyPr/>
        <a:lstStyle/>
        <a:p>
          <a:r>
            <a:rPr lang="fr-FR" dirty="0"/>
            <a:t>Ateliers 1</a:t>
          </a:r>
        </a:p>
      </dgm:t>
    </dgm:pt>
    <dgm:pt modelId="{7AC4D2AE-2005-4879-A1A3-A949859DD55D}" type="parTrans" cxnId="{90D09587-3607-41F7-A1E1-A5FC7C5AB577}">
      <dgm:prSet/>
      <dgm:spPr/>
      <dgm:t>
        <a:bodyPr/>
        <a:lstStyle/>
        <a:p>
          <a:endParaRPr lang="fr-FR"/>
        </a:p>
      </dgm:t>
    </dgm:pt>
    <dgm:pt modelId="{78188F93-A608-4B57-B14D-8836575DA858}" type="sibTrans" cxnId="{90D09587-3607-41F7-A1E1-A5FC7C5AB577}">
      <dgm:prSet/>
      <dgm:spPr/>
      <dgm:t>
        <a:bodyPr/>
        <a:lstStyle/>
        <a:p>
          <a:endParaRPr lang="fr-FR"/>
        </a:p>
      </dgm:t>
    </dgm:pt>
    <dgm:pt modelId="{CAA3688E-17DA-4765-B006-53AD3A2C2B82}">
      <dgm:prSet phldrT="[Texte]"/>
      <dgm:spPr/>
      <dgm:t>
        <a:bodyPr/>
        <a:lstStyle/>
        <a:p>
          <a:r>
            <a:rPr lang="fr-FR" dirty="0"/>
            <a:t>Découverte du format </a:t>
          </a:r>
        </a:p>
      </dgm:t>
    </dgm:pt>
    <dgm:pt modelId="{BFF3F921-15AB-42E7-B1E4-B22229A053A7}" type="parTrans" cxnId="{3E3F22CA-B726-4801-BCA8-1D6F42659E09}">
      <dgm:prSet/>
      <dgm:spPr/>
      <dgm:t>
        <a:bodyPr/>
        <a:lstStyle/>
        <a:p>
          <a:endParaRPr lang="fr-FR"/>
        </a:p>
      </dgm:t>
    </dgm:pt>
    <dgm:pt modelId="{33C4C848-808A-4387-8064-83A7935713B7}" type="sibTrans" cxnId="{3E3F22CA-B726-4801-BCA8-1D6F42659E09}">
      <dgm:prSet/>
      <dgm:spPr/>
      <dgm:t>
        <a:bodyPr/>
        <a:lstStyle/>
        <a:p>
          <a:endParaRPr lang="fr-FR"/>
        </a:p>
      </dgm:t>
    </dgm:pt>
    <dgm:pt modelId="{129B80FF-CFAF-4424-B8C6-111E055CEBD6}">
      <dgm:prSet phldrT="[Texte]"/>
      <dgm:spPr/>
      <dgm:t>
        <a:bodyPr/>
        <a:lstStyle/>
        <a:p>
          <a:r>
            <a:rPr lang="fr-FR" dirty="0"/>
            <a:t>Découverte des participants </a:t>
          </a:r>
        </a:p>
      </dgm:t>
    </dgm:pt>
    <dgm:pt modelId="{E1956131-2F63-456D-970C-A50930FF3D6E}" type="parTrans" cxnId="{F4659ACA-2225-4AFF-827C-A3C34D3B45C3}">
      <dgm:prSet/>
      <dgm:spPr/>
      <dgm:t>
        <a:bodyPr/>
        <a:lstStyle/>
        <a:p>
          <a:endParaRPr lang="fr-FR"/>
        </a:p>
      </dgm:t>
    </dgm:pt>
    <dgm:pt modelId="{C9AD44AD-7DBB-4D2E-A0C1-CCC2223E0D08}" type="sibTrans" cxnId="{F4659ACA-2225-4AFF-827C-A3C34D3B45C3}">
      <dgm:prSet/>
      <dgm:spPr/>
      <dgm:t>
        <a:bodyPr/>
        <a:lstStyle/>
        <a:p>
          <a:endParaRPr lang="fr-FR"/>
        </a:p>
      </dgm:t>
    </dgm:pt>
    <dgm:pt modelId="{C101DDB8-65F8-49FF-A0E8-90631579587C}">
      <dgm:prSet phldrT="[Texte]"/>
      <dgm:spPr/>
      <dgm:t>
        <a:bodyPr/>
        <a:lstStyle/>
        <a:p>
          <a:r>
            <a:rPr lang="fr-FR" dirty="0"/>
            <a:t>Réflexions sur les sujets </a:t>
          </a:r>
        </a:p>
      </dgm:t>
    </dgm:pt>
    <dgm:pt modelId="{38DCEEFE-C488-44AC-BB6A-5E82C22B7B0D}" type="parTrans" cxnId="{AF505F21-A9D1-4BB3-91A7-B4CD09456689}">
      <dgm:prSet/>
      <dgm:spPr/>
      <dgm:t>
        <a:bodyPr/>
        <a:lstStyle/>
        <a:p>
          <a:endParaRPr lang="fr-FR"/>
        </a:p>
      </dgm:t>
    </dgm:pt>
    <dgm:pt modelId="{77F1745B-0673-4239-817B-DC42BE4ABEC8}" type="sibTrans" cxnId="{AF505F21-A9D1-4BB3-91A7-B4CD09456689}">
      <dgm:prSet/>
      <dgm:spPr/>
      <dgm:t>
        <a:bodyPr/>
        <a:lstStyle/>
        <a:p>
          <a:endParaRPr lang="fr-FR"/>
        </a:p>
      </dgm:t>
    </dgm:pt>
    <dgm:pt modelId="{7ABA486E-6932-4960-AF96-28FCBDFD5FAD}">
      <dgm:prSet phldrT="[Texte]"/>
      <dgm:spPr/>
      <dgm:t>
        <a:bodyPr/>
        <a:lstStyle/>
        <a:p>
          <a:r>
            <a:rPr lang="fr-FR" dirty="0"/>
            <a:t>Précisions des besoins </a:t>
          </a:r>
        </a:p>
      </dgm:t>
    </dgm:pt>
    <dgm:pt modelId="{14C948BB-1533-4F7E-B2C3-0FCC4C476CD0}" type="parTrans" cxnId="{0FB01E6E-B84C-4B10-B7DF-C1590F2C930C}">
      <dgm:prSet/>
      <dgm:spPr/>
      <dgm:t>
        <a:bodyPr/>
        <a:lstStyle/>
        <a:p>
          <a:endParaRPr lang="fr-FR"/>
        </a:p>
      </dgm:t>
    </dgm:pt>
    <dgm:pt modelId="{4FFF14F4-45EA-46C5-9D31-1E04D77BFFAA}" type="sibTrans" cxnId="{0FB01E6E-B84C-4B10-B7DF-C1590F2C930C}">
      <dgm:prSet/>
      <dgm:spPr/>
      <dgm:t>
        <a:bodyPr/>
        <a:lstStyle/>
        <a:p>
          <a:endParaRPr lang="fr-FR"/>
        </a:p>
      </dgm:t>
    </dgm:pt>
    <dgm:pt modelId="{59CE8346-48E5-4E6E-8874-15BFDFB01DF6}">
      <dgm:prSet phldrT="[Texte]"/>
      <dgm:spPr/>
      <dgm:t>
        <a:bodyPr/>
        <a:lstStyle/>
        <a:p>
          <a:r>
            <a:rPr lang="fr-FR" dirty="0"/>
            <a:t>Partage de documents </a:t>
          </a:r>
        </a:p>
      </dgm:t>
    </dgm:pt>
    <dgm:pt modelId="{E126CBC8-EA97-4C6B-9AC0-B6D95ACB587F}" type="parTrans" cxnId="{BE8DACD3-8C9E-405C-A65A-2556A72CEFB0}">
      <dgm:prSet/>
      <dgm:spPr/>
      <dgm:t>
        <a:bodyPr/>
        <a:lstStyle/>
        <a:p>
          <a:endParaRPr lang="fr-FR"/>
        </a:p>
      </dgm:t>
    </dgm:pt>
    <dgm:pt modelId="{056BD065-B1D9-48C3-A947-4634D4D9FE93}" type="sibTrans" cxnId="{BE8DACD3-8C9E-405C-A65A-2556A72CEFB0}">
      <dgm:prSet/>
      <dgm:spPr/>
      <dgm:t>
        <a:bodyPr/>
        <a:lstStyle/>
        <a:p>
          <a:endParaRPr lang="fr-FR"/>
        </a:p>
      </dgm:t>
    </dgm:pt>
    <dgm:pt modelId="{BB86661B-7F9D-4B1F-8C45-DF4261644279}">
      <dgm:prSet phldrT="[Texte]"/>
      <dgm:spPr/>
      <dgm:t>
        <a:bodyPr/>
        <a:lstStyle/>
        <a:p>
          <a:r>
            <a:rPr lang="fr-FR" dirty="0"/>
            <a:t>Ateliers 2</a:t>
          </a:r>
        </a:p>
      </dgm:t>
    </dgm:pt>
    <dgm:pt modelId="{C8A4CFF2-5E9A-4418-8A53-5D167AC5F077}" type="parTrans" cxnId="{0B92A459-22B2-4BF7-B76F-FA5D0E0F4280}">
      <dgm:prSet/>
      <dgm:spPr/>
      <dgm:t>
        <a:bodyPr/>
        <a:lstStyle/>
        <a:p>
          <a:endParaRPr lang="fr-FR"/>
        </a:p>
      </dgm:t>
    </dgm:pt>
    <dgm:pt modelId="{5129E036-2316-4582-97EF-5C129BB6FC67}" type="sibTrans" cxnId="{0B92A459-22B2-4BF7-B76F-FA5D0E0F4280}">
      <dgm:prSet/>
      <dgm:spPr/>
      <dgm:t>
        <a:bodyPr/>
        <a:lstStyle/>
        <a:p>
          <a:endParaRPr lang="fr-FR"/>
        </a:p>
      </dgm:t>
    </dgm:pt>
    <dgm:pt modelId="{9C5206AC-477A-4A9C-BE00-25542B88BD70}">
      <dgm:prSet phldrT="[Texte]"/>
      <dgm:spPr/>
      <dgm:t>
        <a:bodyPr/>
        <a:lstStyle/>
        <a:p>
          <a:r>
            <a:rPr lang="fr-FR" dirty="0"/>
            <a:t>Partage de situations (même délicates)</a:t>
          </a:r>
        </a:p>
      </dgm:t>
    </dgm:pt>
    <dgm:pt modelId="{76BDC66E-CED9-4CA4-8782-2E0D69B4F61D}" type="parTrans" cxnId="{D495C15D-21D1-42EC-B0B2-4B65D4909965}">
      <dgm:prSet/>
      <dgm:spPr/>
      <dgm:t>
        <a:bodyPr/>
        <a:lstStyle/>
        <a:p>
          <a:endParaRPr lang="fr-FR"/>
        </a:p>
      </dgm:t>
    </dgm:pt>
    <dgm:pt modelId="{3A0887AE-025A-4BBF-8149-0418062DA785}" type="sibTrans" cxnId="{D495C15D-21D1-42EC-B0B2-4B65D4909965}">
      <dgm:prSet/>
      <dgm:spPr/>
      <dgm:t>
        <a:bodyPr/>
        <a:lstStyle/>
        <a:p>
          <a:endParaRPr lang="fr-FR"/>
        </a:p>
      </dgm:t>
    </dgm:pt>
    <dgm:pt modelId="{A51999BA-25C1-4143-B318-0E3D7FAE5D09}">
      <dgm:prSet phldrT="[Texte]"/>
      <dgm:spPr/>
      <dgm:t>
        <a:bodyPr/>
        <a:lstStyle/>
        <a:p>
          <a:r>
            <a:rPr lang="fr-FR" dirty="0"/>
            <a:t>Confiance </a:t>
          </a:r>
        </a:p>
      </dgm:t>
    </dgm:pt>
    <dgm:pt modelId="{43C621FA-3300-40E1-9CF1-248ECAD698CD}" type="parTrans" cxnId="{1E7ED482-B406-4819-A335-C0AC1FF4A845}">
      <dgm:prSet/>
      <dgm:spPr/>
      <dgm:t>
        <a:bodyPr/>
        <a:lstStyle/>
        <a:p>
          <a:endParaRPr lang="fr-FR"/>
        </a:p>
      </dgm:t>
    </dgm:pt>
    <dgm:pt modelId="{F53F6E49-5CDD-45CA-8896-29A251E50845}" type="sibTrans" cxnId="{1E7ED482-B406-4819-A335-C0AC1FF4A845}">
      <dgm:prSet/>
      <dgm:spPr/>
      <dgm:t>
        <a:bodyPr/>
        <a:lstStyle/>
        <a:p>
          <a:endParaRPr lang="fr-FR"/>
        </a:p>
      </dgm:t>
    </dgm:pt>
    <dgm:pt modelId="{4893C856-14AC-4967-AF29-144A89CAB608}">
      <dgm:prSet phldrT="[Texte]"/>
      <dgm:spPr/>
      <dgm:t>
        <a:bodyPr/>
        <a:lstStyle/>
        <a:p>
          <a:r>
            <a:rPr lang="fr-FR" dirty="0"/>
            <a:t>Découverte du sujet </a:t>
          </a:r>
        </a:p>
      </dgm:t>
    </dgm:pt>
    <dgm:pt modelId="{2C08372F-75BA-4259-8A2E-8EF4645EF89F}" type="parTrans" cxnId="{31CCC933-C62D-4990-BA24-7BC720728A72}">
      <dgm:prSet/>
      <dgm:spPr/>
      <dgm:t>
        <a:bodyPr/>
        <a:lstStyle/>
        <a:p>
          <a:endParaRPr lang="fr-FR"/>
        </a:p>
      </dgm:t>
    </dgm:pt>
    <dgm:pt modelId="{DEC6A102-E1E8-4FDB-AD4D-778844C8E6D9}" type="sibTrans" cxnId="{31CCC933-C62D-4990-BA24-7BC720728A72}">
      <dgm:prSet/>
      <dgm:spPr/>
      <dgm:t>
        <a:bodyPr/>
        <a:lstStyle/>
        <a:p>
          <a:endParaRPr lang="fr-FR"/>
        </a:p>
      </dgm:t>
    </dgm:pt>
    <dgm:pt modelId="{E8F893D3-F0E3-46F9-8CD4-4557C472099B}">
      <dgm:prSet phldrT="[Texte]"/>
      <dgm:spPr/>
      <dgm:t>
        <a:bodyPr/>
        <a:lstStyle/>
        <a:p>
          <a:r>
            <a:rPr lang="fr-FR" dirty="0"/>
            <a:t>Attentes opérationnelles</a:t>
          </a:r>
        </a:p>
      </dgm:t>
    </dgm:pt>
    <dgm:pt modelId="{CF6DC257-2A4B-44EE-B5F3-601538BC128F}" type="parTrans" cxnId="{50676B79-C65A-444C-A1CD-DAB540CFA78D}">
      <dgm:prSet/>
      <dgm:spPr/>
      <dgm:t>
        <a:bodyPr/>
        <a:lstStyle/>
        <a:p>
          <a:endParaRPr lang="fr-FR"/>
        </a:p>
      </dgm:t>
    </dgm:pt>
    <dgm:pt modelId="{ADA59303-009B-4F6E-960F-A2072D468F13}" type="sibTrans" cxnId="{50676B79-C65A-444C-A1CD-DAB540CFA78D}">
      <dgm:prSet/>
      <dgm:spPr/>
      <dgm:t>
        <a:bodyPr/>
        <a:lstStyle/>
        <a:p>
          <a:endParaRPr lang="fr-FR"/>
        </a:p>
      </dgm:t>
    </dgm:pt>
    <dgm:pt modelId="{E83A7CA5-1EE9-4D7E-890C-7DBA5ED59419}">
      <dgm:prSet phldrT="[Texte]"/>
      <dgm:spPr/>
      <dgm:t>
        <a:bodyPr/>
        <a:lstStyle/>
        <a:p>
          <a:r>
            <a:rPr lang="fr-FR" dirty="0"/>
            <a:t>Prise de contact entre participants </a:t>
          </a:r>
        </a:p>
      </dgm:t>
    </dgm:pt>
    <dgm:pt modelId="{E023A554-93C5-4DA6-95F1-6D150A637497}" type="parTrans" cxnId="{D34B0D31-7E95-43EE-BC90-D3ECF56543B0}">
      <dgm:prSet/>
      <dgm:spPr/>
      <dgm:t>
        <a:bodyPr/>
        <a:lstStyle/>
        <a:p>
          <a:endParaRPr lang="fr-FR"/>
        </a:p>
      </dgm:t>
    </dgm:pt>
    <dgm:pt modelId="{0E5C369C-E961-45AD-9C82-D787895865B2}" type="sibTrans" cxnId="{D34B0D31-7E95-43EE-BC90-D3ECF56543B0}">
      <dgm:prSet/>
      <dgm:spPr/>
      <dgm:t>
        <a:bodyPr/>
        <a:lstStyle/>
        <a:p>
          <a:endParaRPr lang="fr-FR"/>
        </a:p>
      </dgm:t>
    </dgm:pt>
    <dgm:pt modelId="{66071900-76AA-434E-9C73-5ED305261971}" type="pres">
      <dgm:prSet presAssocID="{A9DDA0BD-D106-4265-BCBD-C723B0A5F7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410E99-C62D-4BD6-80C1-A93A6E382A1F}" type="pres">
      <dgm:prSet presAssocID="{A9DDA0BD-D106-4265-BCBD-C723B0A5F785}" presName="tSp" presStyleCnt="0"/>
      <dgm:spPr/>
    </dgm:pt>
    <dgm:pt modelId="{BC29C18B-68BB-420A-B5FE-47DF753D6176}" type="pres">
      <dgm:prSet presAssocID="{A9DDA0BD-D106-4265-BCBD-C723B0A5F785}" presName="bSp" presStyleCnt="0"/>
      <dgm:spPr/>
    </dgm:pt>
    <dgm:pt modelId="{BCCF78DE-6A22-43E7-8DC6-F21983B71CEC}" type="pres">
      <dgm:prSet presAssocID="{A9DDA0BD-D106-4265-BCBD-C723B0A5F785}" presName="process" presStyleCnt="0"/>
      <dgm:spPr/>
    </dgm:pt>
    <dgm:pt modelId="{7FC07900-D7A3-4CDF-B4CF-FC4F4E0C80C2}" type="pres">
      <dgm:prSet presAssocID="{525BAC48-D603-4325-8D1D-DD36D6131A15}" presName="composite1" presStyleCnt="0"/>
      <dgm:spPr/>
    </dgm:pt>
    <dgm:pt modelId="{BC334483-5A9A-4949-ABF3-702F704649FE}" type="pres">
      <dgm:prSet presAssocID="{525BAC48-D603-4325-8D1D-DD36D6131A15}" presName="dummyNode1" presStyleLbl="node1" presStyleIdx="0" presStyleCnt="3"/>
      <dgm:spPr/>
    </dgm:pt>
    <dgm:pt modelId="{E1903CBB-E50E-4BDE-9C3E-41FAF2FA4995}" type="pres">
      <dgm:prSet presAssocID="{525BAC48-D603-4325-8D1D-DD36D6131A15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35FBD4-19D4-4FB7-BA79-84B50397D7BC}" type="pres">
      <dgm:prSet presAssocID="{525BAC48-D603-4325-8D1D-DD36D6131A1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2533F8-DA51-4388-BD38-6D0D68C9FC1A}" type="pres">
      <dgm:prSet presAssocID="{525BAC48-D603-4325-8D1D-DD36D6131A1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69E550A-7D25-481C-871E-F06503E0B139}" type="pres">
      <dgm:prSet presAssocID="{525BAC48-D603-4325-8D1D-DD36D6131A15}" presName="connSite1" presStyleCnt="0"/>
      <dgm:spPr/>
    </dgm:pt>
    <dgm:pt modelId="{1EA326F4-A793-45B5-8B92-98BAE2C95B0F}" type="pres">
      <dgm:prSet presAssocID="{78188F93-A608-4B57-B14D-8836575DA858}" presName="Name9" presStyleLbl="sibTrans2D1" presStyleIdx="0" presStyleCnt="2"/>
      <dgm:spPr/>
      <dgm:t>
        <a:bodyPr/>
        <a:lstStyle/>
        <a:p>
          <a:endParaRPr lang="fr-FR"/>
        </a:p>
      </dgm:t>
    </dgm:pt>
    <dgm:pt modelId="{89DEB06A-77C1-40FF-A6AE-7EDA2681BCFC}" type="pres">
      <dgm:prSet presAssocID="{C101DDB8-65F8-49FF-A0E8-90631579587C}" presName="composite2" presStyleCnt="0"/>
      <dgm:spPr/>
    </dgm:pt>
    <dgm:pt modelId="{50402136-62E5-431D-953A-F97F436BB00D}" type="pres">
      <dgm:prSet presAssocID="{C101DDB8-65F8-49FF-A0E8-90631579587C}" presName="dummyNode2" presStyleLbl="node1" presStyleIdx="0" presStyleCnt="3"/>
      <dgm:spPr/>
    </dgm:pt>
    <dgm:pt modelId="{B9E9B996-9A55-41DE-A665-9F3004579A73}" type="pres">
      <dgm:prSet presAssocID="{C101DDB8-65F8-49FF-A0E8-90631579587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94630E-DB93-4A1B-9F20-070C31933499}" type="pres">
      <dgm:prSet presAssocID="{C101DDB8-65F8-49FF-A0E8-90631579587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F5C625-9305-4A22-9213-409B2790199E}" type="pres">
      <dgm:prSet presAssocID="{C101DDB8-65F8-49FF-A0E8-90631579587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97F5A4-79D5-4F4F-ABD2-B77CE611ECC8}" type="pres">
      <dgm:prSet presAssocID="{C101DDB8-65F8-49FF-A0E8-90631579587C}" presName="connSite2" presStyleCnt="0"/>
      <dgm:spPr/>
    </dgm:pt>
    <dgm:pt modelId="{27D74C72-5A6F-4324-83D3-5A236EADB1EE}" type="pres">
      <dgm:prSet presAssocID="{77F1745B-0673-4239-817B-DC42BE4ABEC8}" presName="Name18" presStyleLbl="sibTrans2D1" presStyleIdx="1" presStyleCnt="2"/>
      <dgm:spPr/>
      <dgm:t>
        <a:bodyPr/>
        <a:lstStyle/>
        <a:p>
          <a:endParaRPr lang="fr-FR"/>
        </a:p>
      </dgm:t>
    </dgm:pt>
    <dgm:pt modelId="{73384139-6A1A-48D3-B7C5-FE270367E3D8}" type="pres">
      <dgm:prSet presAssocID="{BB86661B-7F9D-4B1F-8C45-DF4261644279}" presName="composite1" presStyleCnt="0"/>
      <dgm:spPr/>
    </dgm:pt>
    <dgm:pt modelId="{04F238BF-CC8C-4D5A-A390-EBC04172AB3D}" type="pres">
      <dgm:prSet presAssocID="{BB86661B-7F9D-4B1F-8C45-DF4261644279}" presName="dummyNode1" presStyleLbl="node1" presStyleIdx="1" presStyleCnt="3"/>
      <dgm:spPr/>
    </dgm:pt>
    <dgm:pt modelId="{C5C62438-DDF4-416F-AFAD-700BE9FD2F50}" type="pres">
      <dgm:prSet presAssocID="{BB86661B-7F9D-4B1F-8C45-DF426164427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DAC6B8-FA98-4085-BCCA-4FA4B370F6F1}" type="pres">
      <dgm:prSet presAssocID="{BB86661B-7F9D-4B1F-8C45-DF426164427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6EC47E5-BCEA-40D1-888A-7136518D1F03}" type="pres">
      <dgm:prSet presAssocID="{BB86661B-7F9D-4B1F-8C45-DF426164427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1F4383A-61DD-430B-B99A-C7D72A439ED6}" type="pres">
      <dgm:prSet presAssocID="{BB86661B-7F9D-4B1F-8C45-DF4261644279}" presName="connSite1" presStyleCnt="0"/>
      <dgm:spPr/>
    </dgm:pt>
  </dgm:ptLst>
  <dgm:cxnLst>
    <dgm:cxn modelId="{6328CE30-CED7-4641-BF41-5532F3657B67}" type="presOf" srcId="{59CE8346-48E5-4E6E-8874-15BFDFB01DF6}" destId="{3994630E-DB93-4A1B-9F20-070C31933499}" srcOrd="1" destOrd="1" presId="urn:microsoft.com/office/officeart/2005/8/layout/hProcess4"/>
    <dgm:cxn modelId="{1E7ED482-B406-4819-A335-C0AC1FF4A845}" srcId="{BB86661B-7F9D-4B1F-8C45-DF4261644279}" destId="{A51999BA-25C1-4143-B318-0E3D7FAE5D09}" srcOrd="2" destOrd="0" parTransId="{43C621FA-3300-40E1-9CF1-248ECAD698CD}" sibTransId="{F53F6E49-5CDD-45CA-8896-29A251E50845}"/>
    <dgm:cxn modelId="{D34B0D31-7E95-43EE-BC90-D3ECF56543B0}" srcId="{C101DDB8-65F8-49FF-A0E8-90631579587C}" destId="{E83A7CA5-1EE9-4D7E-890C-7DBA5ED59419}" srcOrd="2" destOrd="0" parTransId="{E023A554-93C5-4DA6-95F1-6D150A637497}" sibTransId="{0E5C369C-E961-45AD-9C82-D787895865B2}"/>
    <dgm:cxn modelId="{31CCC933-C62D-4990-BA24-7BC720728A72}" srcId="{525BAC48-D603-4325-8D1D-DD36D6131A15}" destId="{4893C856-14AC-4967-AF29-144A89CAB608}" srcOrd="2" destOrd="0" parTransId="{2C08372F-75BA-4259-8A2E-8EF4645EF89F}" sibTransId="{DEC6A102-E1E8-4FDB-AD4D-778844C8E6D9}"/>
    <dgm:cxn modelId="{FE162131-B80A-4CDB-8468-D09F2CDE831A}" type="presOf" srcId="{BB86661B-7F9D-4B1F-8C45-DF4261644279}" destId="{76EC47E5-BCEA-40D1-888A-7136518D1F03}" srcOrd="0" destOrd="0" presId="urn:microsoft.com/office/officeart/2005/8/layout/hProcess4"/>
    <dgm:cxn modelId="{FAF88658-F938-40A9-BA2E-1D400DFF070F}" type="presOf" srcId="{4893C856-14AC-4967-AF29-144A89CAB608}" destId="{E1903CBB-E50E-4BDE-9C3E-41FAF2FA4995}" srcOrd="0" destOrd="2" presId="urn:microsoft.com/office/officeart/2005/8/layout/hProcess4"/>
    <dgm:cxn modelId="{DA7C50A6-8A06-4702-99D6-07BBC914742A}" type="presOf" srcId="{129B80FF-CFAF-4424-B8C6-111E055CEBD6}" destId="{A435FBD4-19D4-4FB7-BA79-84B50397D7BC}" srcOrd="1" destOrd="1" presId="urn:microsoft.com/office/officeart/2005/8/layout/hProcess4"/>
    <dgm:cxn modelId="{C1D2AB92-EB57-4C21-B71C-595B58C54134}" type="presOf" srcId="{E8F893D3-F0E3-46F9-8CD4-4557C472099B}" destId="{C5C62438-DDF4-416F-AFAD-700BE9FD2F50}" srcOrd="0" destOrd="1" presId="urn:microsoft.com/office/officeart/2005/8/layout/hProcess4"/>
    <dgm:cxn modelId="{50676B79-C65A-444C-A1CD-DAB540CFA78D}" srcId="{BB86661B-7F9D-4B1F-8C45-DF4261644279}" destId="{E8F893D3-F0E3-46F9-8CD4-4557C472099B}" srcOrd="1" destOrd="0" parTransId="{CF6DC257-2A4B-44EE-B5F3-601538BC128F}" sibTransId="{ADA59303-009B-4F6E-960F-A2072D468F13}"/>
    <dgm:cxn modelId="{000B91D2-EFAB-4CE4-8484-CFEE40CD9A37}" type="presOf" srcId="{E8F893D3-F0E3-46F9-8CD4-4557C472099B}" destId="{FBDAC6B8-FA98-4085-BCCA-4FA4B370F6F1}" srcOrd="1" destOrd="1" presId="urn:microsoft.com/office/officeart/2005/8/layout/hProcess4"/>
    <dgm:cxn modelId="{402E1FA0-3736-44BC-A794-3C95874FDE3A}" type="presOf" srcId="{A9DDA0BD-D106-4265-BCBD-C723B0A5F785}" destId="{66071900-76AA-434E-9C73-5ED305261971}" srcOrd="0" destOrd="0" presId="urn:microsoft.com/office/officeart/2005/8/layout/hProcess4"/>
    <dgm:cxn modelId="{55CD5A77-42EB-448C-98B1-E5D99CE1CD57}" type="presOf" srcId="{59CE8346-48E5-4E6E-8874-15BFDFB01DF6}" destId="{B9E9B996-9A55-41DE-A665-9F3004579A73}" srcOrd="0" destOrd="1" presId="urn:microsoft.com/office/officeart/2005/8/layout/hProcess4"/>
    <dgm:cxn modelId="{8E7FFAFB-629A-4A84-8B00-72DA84DD4F49}" type="presOf" srcId="{77F1745B-0673-4239-817B-DC42BE4ABEC8}" destId="{27D74C72-5A6F-4324-83D3-5A236EADB1EE}" srcOrd="0" destOrd="0" presId="urn:microsoft.com/office/officeart/2005/8/layout/hProcess4"/>
    <dgm:cxn modelId="{BE8DACD3-8C9E-405C-A65A-2556A72CEFB0}" srcId="{C101DDB8-65F8-49FF-A0E8-90631579587C}" destId="{59CE8346-48E5-4E6E-8874-15BFDFB01DF6}" srcOrd="1" destOrd="0" parTransId="{E126CBC8-EA97-4C6B-9AC0-B6D95ACB587F}" sibTransId="{056BD065-B1D9-48C3-A947-4634D4D9FE93}"/>
    <dgm:cxn modelId="{B3600F8B-67B0-402D-AA1A-D3BC2EA43B65}" type="presOf" srcId="{7ABA486E-6932-4960-AF96-28FCBDFD5FAD}" destId="{3994630E-DB93-4A1B-9F20-070C31933499}" srcOrd="1" destOrd="0" presId="urn:microsoft.com/office/officeart/2005/8/layout/hProcess4"/>
    <dgm:cxn modelId="{AF505F21-A9D1-4BB3-91A7-B4CD09456689}" srcId="{A9DDA0BD-D106-4265-BCBD-C723B0A5F785}" destId="{C101DDB8-65F8-49FF-A0E8-90631579587C}" srcOrd="1" destOrd="0" parTransId="{38DCEEFE-C488-44AC-BB6A-5E82C22B7B0D}" sibTransId="{77F1745B-0673-4239-817B-DC42BE4ABEC8}"/>
    <dgm:cxn modelId="{8B76B672-CDA0-4021-895B-D27CB72F11B4}" type="presOf" srcId="{CAA3688E-17DA-4765-B006-53AD3A2C2B82}" destId="{A435FBD4-19D4-4FB7-BA79-84B50397D7BC}" srcOrd="1" destOrd="0" presId="urn:microsoft.com/office/officeart/2005/8/layout/hProcess4"/>
    <dgm:cxn modelId="{ADBF7A07-DBA2-4365-88BA-7AC8F2019CD0}" type="presOf" srcId="{E83A7CA5-1EE9-4D7E-890C-7DBA5ED59419}" destId="{B9E9B996-9A55-41DE-A665-9F3004579A73}" srcOrd="0" destOrd="2" presId="urn:microsoft.com/office/officeart/2005/8/layout/hProcess4"/>
    <dgm:cxn modelId="{0FB01E6E-B84C-4B10-B7DF-C1590F2C930C}" srcId="{C101DDB8-65F8-49FF-A0E8-90631579587C}" destId="{7ABA486E-6932-4960-AF96-28FCBDFD5FAD}" srcOrd="0" destOrd="0" parTransId="{14C948BB-1533-4F7E-B2C3-0FCC4C476CD0}" sibTransId="{4FFF14F4-45EA-46C5-9D31-1E04D77BFFAA}"/>
    <dgm:cxn modelId="{78F9EE34-34E9-41A1-8533-99764C2A72D2}" type="presOf" srcId="{C101DDB8-65F8-49FF-A0E8-90631579587C}" destId="{A5F5C625-9305-4A22-9213-409B2790199E}" srcOrd="0" destOrd="0" presId="urn:microsoft.com/office/officeart/2005/8/layout/hProcess4"/>
    <dgm:cxn modelId="{CADAA514-16F4-44A6-B24F-44EF6EF8E95C}" type="presOf" srcId="{7ABA486E-6932-4960-AF96-28FCBDFD5FAD}" destId="{B9E9B996-9A55-41DE-A665-9F3004579A73}" srcOrd="0" destOrd="0" presId="urn:microsoft.com/office/officeart/2005/8/layout/hProcess4"/>
    <dgm:cxn modelId="{90D09587-3607-41F7-A1E1-A5FC7C5AB577}" srcId="{A9DDA0BD-D106-4265-BCBD-C723B0A5F785}" destId="{525BAC48-D603-4325-8D1D-DD36D6131A15}" srcOrd="0" destOrd="0" parTransId="{7AC4D2AE-2005-4879-A1A3-A949859DD55D}" sibTransId="{78188F93-A608-4B57-B14D-8836575DA858}"/>
    <dgm:cxn modelId="{B784D02A-D746-44F8-B1ED-3BABA45AFDD6}" type="presOf" srcId="{A51999BA-25C1-4143-B318-0E3D7FAE5D09}" destId="{FBDAC6B8-FA98-4085-BCCA-4FA4B370F6F1}" srcOrd="1" destOrd="2" presId="urn:microsoft.com/office/officeart/2005/8/layout/hProcess4"/>
    <dgm:cxn modelId="{40D1CD1A-6574-4488-9DB1-698D731FC432}" type="presOf" srcId="{CAA3688E-17DA-4765-B006-53AD3A2C2B82}" destId="{E1903CBB-E50E-4BDE-9C3E-41FAF2FA4995}" srcOrd="0" destOrd="0" presId="urn:microsoft.com/office/officeart/2005/8/layout/hProcess4"/>
    <dgm:cxn modelId="{D495C15D-21D1-42EC-B0B2-4B65D4909965}" srcId="{BB86661B-7F9D-4B1F-8C45-DF4261644279}" destId="{9C5206AC-477A-4A9C-BE00-25542B88BD70}" srcOrd="0" destOrd="0" parTransId="{76BDC66E-CED9-4CA4-8782-2E0D69B4F61D}" sibTransId="{3A0887AE-025A-4BBF-8149-0418062DA785}"/>
    <dgm:cxn modelId="{9227E505-63CD-432E-B652-A75D09731A6E}" type="presOf" srcId="{4893C856-14AC-4967-AF29-144A89CAB608}" destId="{A435FBD4-19D4-4FB7-BA79-84B50397D7BC}" srcOrd="1" destOrd="2" presId="urn:microsoft.com/office/officeart/2005/8/layout/hProcess4"/>
    <dgm:cxn modelId="{F4659ACA-2225-4AFF-827C-A3C34D3B45C3}" srcId="{525BAC48-D603-4325-8D1D-DD36D6131A15}" destId="{129B80FF-CFAF-4424-B8C6-111E055CEBD6}" srcOrd="1" destOrd="0" parTransId="{E1956131-2F63-456D-970C-A50930FF3D6E}" sibTransId="{C9AD44AD-7DBB-4D2E-A0C1-CCC2223E0D08}"/>
    <dgm:cxn modelId="{A203DF55-8BD0-43E8-B09A-50FAD42C2FED}" type="presOf" srcId="{78188F93-A608-4B57-B14D-8836575DA858}" destId="{1EA326F4-A793-45B5-8B92-98BAE2C95B0F}" srcOrd="0" destOrd="0" presId="urn:microsoft.com/office/officeart/2005/8/layout/hProcess4"/>
    <dgm:cxn modelId="{0B92A459-22B2-4BF7-B76F-FA5D0E0F4280}" srcId="{A9DDA0BD-D106-4265-BCBD-C723B0A5F785}" destId="{BB86661B-7F9D-4B1F-8C45-DF4261644279}" srcOrd="2" destOrd="0" parTransId="{C8A4CFF2-5E9A-4418-8A53-5D167AC5F077}" sibTransId="{5129E036-2316-4582-97EF-5C129BB6FC67}"/>
    <dgm:cxn modelId="{3E3F22CA-B726-4801-BCA8-1D6F42659E09}" srcId="{525BAC48-D603-4325-8D1D-DD36D6131A15}" destId="{CAA3688E-17DA-4765-B006-53AD3A2C2B82}" srcOrd="0" destOrd="0" parTransId="{BFF3F921-15AB-42E7-B1E4-B22229A053A7}" sibTransId="{33C4C848-808A-4387-8064-83A7935713B7}"/>
    <dgm:cxn modelId="{B2C8B2DD-81A3-40AD-AB5E-7AA6CCA5F39E}" type="presOf" srcId="{525BAC48-D603-4325-8D1D-DD36D6131A15}" destId="{C52533F8-DA51-4388-BD38-6D0D68C9FC1A}" srcOrd="0" destOrd="0" presId="urn:microsoft.com/office/officeart/2005/8/layout/hProcess4"/>
    <dgm:cxn modelId="{27E9D0DC-7BB8-4F8E-9BD2-8D0961F3B8EC}" type="presOf" srcId="{129B80FF-CFAF-4424-B8C6-111E055CEBD6}" destId="{E1903CBB-E50E-4BDE-9C3E-41FAF2FA4995}" srcOrd="0" destOrd="1" presId="urn:microsoft.com/office/officeart/2005/8/layout/hProcess4"/>
    <dgm:cxn modelId="{E9CD5DAF-638D-40DE-9C99-332AC9B051CD}" type="presOf" srcId="{E83A7CA5-1EE9-4D7E-890C-7DBA5ED59419}" destId="{3994630E-DB93-4A1B-9F20-070C31933499}" srcOrd="1" destOrd="2" presId="urn:microsoft.com/office/officeart/2005/8/layout/hProcess4"/>
    <dgm:cxn modelId="{A6EA08F7-B242-4550-B67C-FA2BD2459AD5}" type="presOf" srcId="{9C5206AC-477A-4A9C-BE00-25542B88BD70}" destId="{C5C62438-DDF4-416F-AFAD-700BE9FD2F50}" srcOrd="0" destOrd="0" presId="urn:microsoft.com/office/officeart/2005/8/layout/hProcess4"/>
    <dgm:cxn modelId="{AB46479E-5B8F-42D0-8958-8A75408D3817}" type="presOf" srcId="{9C5206AC-477A-4A9C-BE00-25542B88BD70}" destId="{FBDAC6B8-FA98-4085-BCCA-4FA4B370F6F1}" srcOrd="1" destOrd="0" presId="urn:microsoft.com/office/officeart/2005/8/layout/hProcess4"/>
    <dgm:cxn modelId="{915D1F7A-3668-48CA-BB24-3CF68CB96092}" type="presOf" srcId="{A51999BA-25C1-4143-B318-0E3D7FAE5D09}" destId="{C5C62438-DDF4-416F-AFAD-700BE9FD2F50}" srcOrd="0" destOrd="2" presId="urn:microsoft.com/office/officeart/2005/8/layout/hProcess4"/>
    <dgm:cxn modelId="{EDCAD68B-E686-4EA7-891A-E98E3C68A503}" type="presParOf" srcId="{66071900-76AA-434E-9C73-5ED305261971}" destId="{C7410E99-C62D-4BD6-80C1-A93A6E382A1F}" srcOrd="0" destOrd="0" presId="urn:microsoft.com/office/officeart/2005/8/layout/hProcess4"/>
    <dgm:cxn modelId="{D10A0B3D-D3A5-44FA-AC6C-F24F9688D960}" type="presParOf" srcId="{66071900-76AA-434E-9C73-5ED305261971}" destId="{BC29C18B-68BB-420A-B5FE-47DF753D6176}" srcOrd="1" destOrd="0" presId="urn:microsoft.com/office/officeart/2005/8/layout/hProcess4"/>
    <dgm:cxn modelId="{A8047A10-C218-44B2-807F-4AC6F7B0EC2D}" type="presParOf" srcId="{66071900-76AA-434E-9C73-5ED305261971}" destId="{BCCF78DE-6A22-43E7-8DC6-F21983B71CEC}" srcOrd="2" destOrd="0" presId="urn:microsoft.com/office/officeart/2005/8/layout/hProcess4"/>
    <dgm:cxn modelId="{7BC793E7-E69F-466B-ADD6-26D3A76DB29F}" type="presParOf" srcId="{BCCF78DE-6A22-43E7-8DC6-F21983B71CEC}" destId="{7FC07900-D7A3-4CDF-B4CF-FC4F4E0C80C2}" srcOrd="0" destOrd="0" presId="urn:microsoft.com/office/officeart/2005/8/layout/hProcess4"/>
    <dgm:cxn modelId="{C565FC4B-DFBC-4929-9210-71C633BC1281}" type="presParOf" srcId="{7FC07900-D7A3-4CDF-B4CF-FC4F4E0C80C2}" destId="{BC334483-5A9A-4949-ABF3-702F704649FE}" srcOrd="0" destOrd="0" presId="urn:microsoft.com/office/officeart/2005/8/layout/hProcess4"/>
    <dgm:cxn modelId="{189FC288-2F67-4A28-BE44-D591088CEC4E}" type="presParOf" srcId="{7FC07900-D7A3-4CDF-B4CF-FC4F4E0C80C2}" destId="{E1903CBB-E50E-4BDE-9C3E-41FAF2FA4995}" srcOrd="1" destOrd="0" presId="urn:microsoft.com/office/officeart/2005/8/layout/hProcess4"/>
    <dgm:cxn modelId="{11C3939B-2966-41AF-93FB-95319EB182F9}" type="presParOf" srcId="{7FC07900-D7A3-4CDF-B4CF-FC4F4E0C80C2}" destId="{A435FBD4-19D4-4FB7-BA79-84B50397D7BC}" srcOrd="2" destOrd="0" presId="urn:microsoft.com/office/officeart/2005/8/layout/hProcess4"/>
    <dgm:cxn modelId="{124611E5-2AA8-4AEF-85A1-23D909DD5A34}" type="presParOf" srcId="{7FC07900-D7A3-4CDF-B4CF-FC4F4E0C80C2}" destId="{C52533F8-DA51-4388-BD38-6D0D68C9FC1A}" srcOrd="3" destOrd="0" presId="urn:microsoft.com/office/officeart/2005/8/layout/hProcess4"/>
    <dgm:cxn modelId="{F0F5587D-FD46-4700-9B94-65E598A4BB2C}" type="presParOf" srcId="{7FC07900-D7A3-4CDF-B4CF-FC4F4E0C80C2}" destId="{569E550A-7D25-481C-871E-F06503E0B139}" srcOrd="4" destOrd="0" presId="urn:microsoft.com/office/officeart/2005/8/layout/hProcess4"/>
    <dgm:cxn modelId="{F80D8F9C-4DF8-40B2-8BB1-E4BA2149F54C}" type="presParOf" srcId="{BCCF78DE-6A22-43E7-8DC6-F21983B71CEC}" destId="{1EA326F4-A793-45B5-8B92-98BAE2C95B0F}" srcOrd="1" destOrd="0" presId="urn:microsoft.com/office/officeart/2005/8/layout/hProcess4"/>
    <dgm:cxn modelId="{88235FB8-1E22-41BB-9010-E0579E9344AF}" type="presParOf" srcId="{BCCF78DE-6A22-43E7-8DC6-F21983B71CEC}" destId="{89DEB06A-77C1-40FF-A6AE-7EDA2681BCFC}" srcOrd="2" destOrd="0" presId="urn:microsoft.com/office/officeart/2005/8/layout/hProcess4"/>
    <dgm:cxn modelId="{14B615D9-AE1B-454E-B3AD-6A12CEDE533F}" type="presParOf" srcId="{89DEB06A-77C1-40FF-A6AE-7EDA2681BCFC}" destId="{50402136-62E5-431D-953A-F97F436BB00D}" srcOrd="0" destOrd="0" presId="urn:microsoft.com/office/officeart/2005/8/layout/hProcess4"/>
    <dgm:cxn modelId="{2E0822F3-3D15-4632-9732-3F56B50C9952}" type="presParOf" srcId="{89DEB06A-77C1-40FF-A6AE-7EDA2681BCFC}" destId="{B9E9B996-9A55-41DE-A665-9F3004579A73}" srcOrd="1" destOrd="0" presId="urn:microsoft.com/office/officeart/2005/8/layout/hProcess4"/>
    <dgm:cxn modelId="{8E05E3B3-5C30-428A-BF3F-7850922E72F9}" type="presParOf" srcId="{89DEB06A-77C1-40FF-A6AE-7EDA2681BCFC}" destId="{3994630E-DB93-4A1B-9F20-070C31933499}" srcOrd="2" destOrd="0" presId="urn:microsoft.com/office/officeart/2005/8/layout/hProcess4"/>
    <dgm:cxn modelId="{249EB189-6BBA-48F6-963C-20016E3C0B9C}" type="presParOf" srcId="{89DEB06A-77C1-40FF-A6AE-7EDA2681BCFC}" destId="{A5F5C625-9305-4A22-9213-409B2790199E}" srcOrd="3" destOrd="0" presId="urn:microsoft.com/office/officeart/2005/8/layout/hProcess4"/>
    <dgm:cxn modelId="{63CAB781-54E4-41F1-9CE0-4E742ABB9F07}" type="presParOf" srcId="{89DEB06A-77C1-40FF-A6AE-7EDA2681BCFC}" destId="{1097F5A4-79D5-4F4F-ABD2-B77CE611ECC8}" srcOrd="4" destOrd="0" presId="urn:microsoft.com/office/officeart/2005/8/layout/hProcess4"/>
    <dgm:cxn modelId="{E86DD7AB-42D4-4305-BE1C-96C6335B5B5E}" type="presParOf" srcId="{BCCF78DE-6A22-43E7-8DC6-F21983B71CEC}" destId="{27D74C72-5A6F-4324-83D3-5A236EADB1EE}" srcOrd="3" destOrd="0" presId="urn:microsoft.com/office/officeart/2005/8/layout/hProcess4"/>
    <dgm:cxn modelId="{A7912B26-F899-40CC-ABA6-19BEB9F3D9A5}" type="presParOf" srcId="{BCCF78DE-6A22-43E7-8DC6-F21983B71CEC}" destId="{73384139-6A1A-48D3-B7C5-FE270367E3D8}" srcOrd="4" destOrd="0" presId="urn:microsoft.com/office/officeart/2005/8/layout/hProcess4"/>
    <dgm:cxn modelId="{F71C67FA-3BBF-40B8-A905-E53E966EBCFC}" type="presParOf" srcId="{73384139-6A1A-48D3-B7C5-FE270367E3D8}" destId="{04F238BF-CC8C-4D5A-A390-EBC04172AB3D}" srcOrd="0" destOrd="0" presId="urn:microsoft.com/office/officeart/2005/8/layout/hProcess4"/>
    <dgm:cxn modelId="{B6C11EDD-5853-4CF9-AC89-0862926EE56D}" type="presParOf" srcId="{73384139-6A1A-48D3-B7C5-FE270367E3D8}" destId="{C5C62438-DDF4-416F-AFAD-700BE9FD2F50}" srcOrd="1" destOrd="0" presId="urn:microsoft.com/office/officeart/2005/8/layout/hProcess4"/>
    <dgm:cxn modelId="{A6C1606A-C643-4005-87D8-F4A9797155D8}" type="presParOf" srcId="{73384139-6A1A-48D3-B7C5-FE270367E3D8}" destId="{FBDAC6B8-FA98-4085-BCCA-4FA4B370F6F1}" srcOrd="2" destOrd="0" presId="urn:microsoft.com/office/officeart/2005/8/layout/hProcess4"/>
    <dgm:cxn modelId="{C6E4C24C-970E-4469-A79A-0218DEDD3ED1}" type="presParOf" srcId="{73384139-6A1A-48D3-B7C5-FE270367E3D8}" destId="{76EC47E5-BCEA-40D1-888A-7136518D1F03}" srcOrd="3" destOrd="0" presId="urn:microsoft.com/office/officeart/2005/8/layout/hProcess4"/>
    <dgm:cxn modelId="{6AC8D673-B3D7-4093-968E-218F2413B578}" type="presParOf" srcId="{73384139-6A1A-48D3-B7C5-FE270367E3D8}" destId="{F1F4383A-61DD-430B-B99A-C7D72A439ED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E7A98D-156C-4F2C-AA26-1BE05491B38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712F17DC-8B2C-446C-A281-1E95DEB6BB91}">
      <dgm:prSet phldrT="[Texte]" custT="1"/>
      <dgm:spPr/>
      <dgm:t>
        <a:bodyPr/>
        <a:lstStyle/>
        <a:p>
          <a:r>
            <a:rPr lang="fr-FR" sz="2000" b="1" i="0" dirty="0">
              <a:solidFill>
                <a:schemeClr val="bg1"/>
              </a:solidFill>
              <a:effectLst/>
              <a:latin typeface="+mj-lt"/>
            </a:rPr>
            <a:t>Comment : </a:t>
          </a:r>
          <a:endParaRPr lang="fr-FR" sz="2000" dirty="0">
            <a:solidFill>
              <a:schemeClr val="bg1"/>
            </a:solidFill>
            <a:latin typeface="+mj-lt"/>
          </a:endParaRPr>
        </a:p>
      </dgm:t>
    </dgm:pt>
    <dgm:pt modelId="{750D705B-B9CB-43C6-A40C-368F32E9CD38}" type="parTrans" cxnId="{92DAEC27-4143-4D04-8CB1-6F2EB0983D73}">
      <dgm:prSet/>
      <dgm:spPr/>
      <dgm:t>
        <a:bodyPr/>
        <a:lstStyle/>
        <a:p>
          <a:endParaRPr lang="fr-FR"/>
        </a:p>
      </dgm:t>
    </dgm:pt>
    <dgm:pt modelId="{34F95A4A-2215-49FC-8918-44FF5AC0C490}" type="sibTrans" cxnId="{92DAEC27-4143-4D04-8CB1-6F2EB0983D73}">
      <dgm:prSet/>
      <dgm:spPr/>
      <dgm:t>
        <a:bodyPr/>
        <a:lstStyle/>
        <a:p>
          <a:endParaRPr lang="fr-FR"/>
        </a:p>
      </dgm:t>
    </dgm:pt>
    <dgm:pt modelId="{C537D199-0C0C-46A8-A137-E6C2CB299893}">
      <dgm:prSet phldrT="[Texte]" custT="1"/>
      <dgm:spPr/>
      <dgm:t>
        <a:bodyPr/>
        <a:lstStyle/>
        <a:p>
          <a:r>
            <a:rPr lang="fr-FR" sz="1600" b="1" dirty="0">
              <a:solidFill>
                <a:schemeClr val="bg1"/>
              </a:solidFill>
              <a:latin typeface="+mj-lt"/>
            </a:rPr>
            <a:t>Accompagner et prendre en charge</a:t>
          </a:r>
          <a:endParaRPr lang="fr-FR" sz="1600" dirty="0">
            <a:solidFill>
              <a:schemeClr val="bg1"/>
            </a:solidFill>
          </a:endParaRPr>
        </a:p>
      </dgm:t>
    </dgm:pt>
    <dgm:pt modelId="{4A31C964-9DC7-4FBD-A817-B0A4E9189C96}" type="parTrans" cxnId="{D358A45B-6A46-4A50-AE29-BD04799B56E5}">
      <dgm:prSet/>
      <dgm:spPr/>
      <dgm:t>
        <a:bodyPr/>
        <a:lstStyle/>
        <a:p>
          <a:endParaRPr lang="fr-FR"/>
        </a:p>
      </dgm:t>
    </dgm:pt>
    <dgm:pt modelId="{9EFF6703-9C5F-403B-92FA-691441E16EA6}" type="sibTrans" cxnId="{D358A45B-6A46-4A50-AE29-BD04799B56E5}">
      <dgm:prSet/>
      <dgm:spPr/>
      <dgm:t>
        <a:bodyPr/>
        <a:lstStyle/>
        <a:p>
          <a:endParaRPr lang="fr-FR"/>
        </a:p>
      </dgm:t>
    </dgm:pt>
    <dgm:pt modelId="{AFBECDA4-22FF-4B24-8BC1-C21AF8E641B7}">
      <dgm:prSet phldrT="[Texte]" custT="1"/>
      <dgm:spPr/>
      <dgm:t>
        <a:bodyPr/>
        <a:lstStyle/>
        <a:p>
          <a:r>
            <a:rPr lang="fr-FR" sz="1600" b="1" dirty="0">
              <a:latin typeface="+mj-lt"/>
            </a:rPr>
            <a:t>Faire évoluer la culture interne et le management</a:t>
          </a:r>
          <a:endParaRPr lang="fr-FR" sz="1600" dirty="0"/>
        </a:p>
      </dgm:t>
    </dgm:pt>
    <dgm:pt modelId="{86F94A4E-02AB-44BF-B6EB-E3ADBC2A3FED}" type="parTrans" cxnId="{7DB19F9A-68C4-4B4B-BCB4-B1D6193D1843}">
      <dgm:prSet/>
      <dgm:spPr/>
      <dgm:t>
        <a:bodyPr/>
        <a:lstStyle/>
        <a:p>
          <a:endParaRPr lang="fr-FR"/>
        </a:p>
      </dgm:t>
    </dgm:pt>
    <dgm:pt modelId="{F76DEA68-BC2C-4653-89E0-F8D61594DE2F}" type="sibTrans" cxnId="{7DB19F9A-68C4-4B4B-BCB4-B1D6193D1843}">
      <dgm:prSet/>
      <dgm:spPr/>
      <dgm:t>
        <a:bodyPr/>
        <a:lstStyle/>
        <a:p>
          <a:endParaRPr lang="fr-FR"/>
        </a:p>
      </dgm:t>
    </dgm:pt>
    <dgm:pt modelId="{E46B28D2-F29D-4E3F-A8C9-4215433035C3}">
      <dgm:prSet phldrT="[Texte]" custT="1"/>
      <dgm:spPr/>
      <dgm:t>
        <a:bodyPr/>
        <a:lstStyle/>
        <a:p>
          <a:r>
            <a:rPr lang="fr-FR" sz="1600" b="1" dirty="0">
              <a:solidFill>
                <a:schemeClr val="bg1"/>
              </a:solidFill>
              <a:latin typeface="+mj-lt"/>
            </a:rPr>
            <a:t>Prévenir et détecter</a:t>
          </a:r>
          <a:endParaRPr lang="fr-FR" sz="1600" dirty="0">
            <a:solidFill>
              <a:schemeClr val="bg1"/>
            </a:solidFill>
          </a:endParaRPr>
        </a:p>
      </dgm:t>
    </dgm:pt>
    <dgm:pt modelId="{D7F9ADE3-2259-4413-9B00-A49E5A1FF8CE}" type="parTrans" cxnId="{7132B4A2-F1C0-475F-866F-A51E50F43C1B}">
      <dgm:prSet/>
      <dgm:spPr/>
      <dgm:t>
        <a:bodyPr/>
        <a:lstStyle/>
        <a:p>
          <a:endParaRPr lang="fr-FR"/>
        </a:p>
      </dgm:t>
    </dgm:pt>
    <dgm:pt modelId="{AB42B3C5-2499-455F-985C-B6A6ED3BC7BD}" type="sibTrans" cxnId="{7132B4A2-F1C0-475F-866F-A51E50F43C1B}">
      <dgm:prSet/>
      <dgm:spPr/>
      <dgm:t>
        <a:bodyPr/>
        <a:lstStyle/>
        <a:p>
          <a:endParaRPr lang="fr-FR"/>
        </a:p>
      </dgm:t>
    </dgm:pt>
    <dgm:pt modelId="{2A0338FD-0454-43DF-8008-C804BE96F224}">
      <dgm:prSet phldrT="[Texte]" custT="1"/>
      <dgm:spPr/>
      <dgm:t>
        <a:bodyPr/>
        <a:lstStyle/>
        <a:p>
          <a:r>
            <a:rPr lang="fr-FR" sz="1600" b="1" i="0" dirty="0">
              <a:solidFill>
                <a:schemeClr val="tx1"/>
              </a:solidFill>
              <a:effectLst/>
              <a:latin typeface="+mj-lt"/>
            </a:rPr>
            <a:t>Appréhender les aspects juridiques</a:t>
          </a:r>
          <a:endParaRPr lang="fr-FR" sz="1600" dirty="0">
            <a:solidFill>
              <a:schemeClr val="tx1"/>
            </a:solidFill>
          </a:endParaRPr>
        </a:p>
      </dgm:t>
    </dgm:pt>
    <dgm:pt modelId="{007CDA97-56C9-437B-886B-1DA6C920BE54}" type="parTrans" cxnId="{3C5730C7-B674-4575-8AA5-90DBAAA54DEC}">
      <dgm:prSet/>
      <dgm:spPr/>
      <dgm:t>
        <a:bodyPr/>
        <a:lstStyle/>
        <a:p>
          <a:endParaRPr lang="fr-FR"/>
        </a:p>
      </dgm:t>
    </dgm:pt>
    <dgm:pt modelId="{7217E380-6E58-48B9-B685-3BBAF89FA139}" type="sibTrans" cxnId="{3C5730C7-B674-4575-8AA5-90DBAAA54DEC}">
      <dgm:prSet/>
      <dgm:spPr/>
      <dgm:t>
        <a:bodyPr/>
        <a:lstStyle/>
        <a:p>
          <a:endParaRPr lang="fr-FR"/>
        </a:p>
      </dgm:t>
    </dgm:pt>
    <dgm:pt modelId="{DFD51DC5-5796-487A-9BB0-B96359DC5A17}" type="pres">
      <dgm:prSet presAssocID="{A7E7A98D-156C-4F2C-AA26-1BE05491B38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66E18298-B333-4E15-913C-68147959A141}" type="pres">
      <dgm:prSet presAssocID="{712F17DC-8B2C-446C-A281-1E95DEB6BB91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fr-FR"/>
        </a:p>
      </dgm:t>
    </dgm:pt>
    <dgm:pt modelId="{F8CD6C80-8E1B-4A0C-927F-299C0F4B3B3A}" type="pres">
      <dgm:prSet presAssocID="{712F17DC-8B2C-446C-A281-1E95DEB6BB91}" presName="Accent1" presStyleLbl="node1" presStyleIdx="0" presStyleCnt="17"/>
      <dgm:spPr/>
    </dgm:pt>
    <dgm:pt modelId="{8B9B3FC3-CB9C-4397-9F54-9CB003361F35}" type="pres">
      <dgm:prSet presAssocID="{712F17DC-8B2C-446C-A281-1E95DEB6BB91}" presName="Accent2" presStyleLbl="node1" presStyleIdx="1" presStyleCnt="17"/>
      <dgm:spPr/>
    </dgm:pt>
    <dgm:pt modelId="{CB97C77D-7F90-4963-86F0-FF856BEF6F6E}" type="pres">
      <dgm:prSet presAssocID="{712F17DC-8B2C-446C-A281-1E95DEB6BB91}" presName="Accent3" presStyleLbl="node1" presStyleIdx="2" presStyleCnt="17"/>
      <dgm:spPr/>
    </dgm:pt>
    <dgm:pt modelId="{A228EE8C-0334-4E39-96B7-888716137608}" type="pres">
      <dgm:prSet presAssocID="{712F17DC-8B2C-446C-A281-1E95DEB6BB91}" presName="Accent4" presStyleLbl="node1" presStyleIdx="3" presStyleCnt="17"/>
      <dgm:spPr/>
    </dgm:pt>
    <dgm:pt modelId="{2458A433-B46B-462F-871C-44CDCE5794CB}" type="pres">
      <dgm:prSet presAssocID="{712F17DC-8B2C-446C-A281-1E95DEB6BB91}" presName="Accent5" presStyleLbl="node1" presStyleIdx="4" presStyleCnt="17"/>
      <dgm:spPr/>
    </dgm:pt>
    <dgm:pt modelId="{84A5F5E2-477E-4031-9763-23CF966B8799}" type="pres">
      <dgm:prSet presAssocID="{712F17DC-8B2C-446C-A281-1E95DEB6BB91}" presName="Accent6" presStyleLbl="node1" presStyleIdx="5" presStyleCnt="17"/>
      <dgm:spPr/>
    </dgm:pt>
    <dgm:pt modelId="{13E2980A-2A10-4312-8F52-53741A0A6A5A}" type="pres">
      <dgm:prSet presAssocID="{C537D199-0C0C-46A8-A137-E6C2CB299893}" presName="Child1" presStyleLbl="node1" presStyleIdx="6" presStyleCnt="17" custScaleX="133405" custScaleY="13340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46A67A0C-D234-43BD-BED7-ADAF87818366}" type="pres">
      <dgm:prSet presAssocID="{C537D199-0C0C-46A8-A137-E6C2CB299893}" presName="Accent7" presStyleCnt="0"/>
      <dgm:spPr/>
    </dgm:pt>
    <dgm:pt modelId="{B36184B9-591F-45E5-B337-22018256E945}" type="pres">
      <dgm:prSet presAssocID="{C537D199-0C0C-46A8-A137-E6C2CB299893}" presName="AccentHold1" presStyleLbl="node1" presStyleIdx="7" presStyleCnt="17"/>
      <dgm:spPr/>
    </dgm:pt>
    <dgm:pt modelId="{32798A38-DBDB-44CA-B352-798A1D677646}" type="pres">
      <dgm:prSet presAssocID="{C537D199-0C0C-46A8-A137-E6C2CB299893}" presName="Accent8" presStyleCnt="0"/>
      <dgm:spPr/>
    </dgm:pt>
    <dgm:pt modelId="{8FC2F4F6-706C-4084-A6D2-20A9A998DB7A}" type="pres">
      <dgm:prSet presAssocID="{C537D199-0C0C-46A8-A137-E6C2CB299893}" presName="AccentHold2" presStyleLbl="node1" presStyleIdx="8" presStyleCnt="17"/>
      <dgm:spPr/>
    </dgm:pt>
    <dgm:pt modelId="{43B2C5C9-3956-43D2-842F-412E03DB8A46}" type="pres">
      <dgm:prSet presAssocID="{AFBECDA4-22FF-4B24-8BC1-C21AF8E641B7}" presName="Child2" presStyleLbl="node1" presStyleIdx="9" presStyleCnt="17" custScaleX="123150" custScaleY="123150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C218FDF5-2C10-4007-8D7E-082983F28E75}" type="pres">
      <dgm:prSet presAssocID="{AFBECDA4-22FF-4B24-8BC1-C21AF8E641B7}" presName="Accent9" presStyleCnt="0"/>
      <dgm:spPr/>
    </dgm:pt>
    <dgm:pt modelId="{BF7ACB07-4BE4-4BF5-9DC2-18F3546946CC}" type="pres">
      <dgm:prSet presAssocID="{AFBECDA4-22FF-4B24-8BC1-C21AF8E641B7}" presName="AccentHold1" presStyleLbl="node1" presStyleIdx="10" presStyleCnt="17"/>
      <dgm:spPr/>
    </dgm:pt>
    <dgm:pt modelId="{CCC20026-712A-4732-B594-326FDCB74AD7}" type="pres">
      <dgm:prSet presAssocID="{AFBECDA4-22FF-4B24-8BC1-C21AF8E641B7}" presName="Accent10" presStyleCnt="0"/>
      <dgm:spPr/>
    </dgm:pt>
    <dgm:pt modelId="{9A318DD4-34BC-41A8-8EF8-12F473C63016}" type="pres">
      <dgm:prSet presAssocID="{AFBECDA4-22FF-4B24-8BC1-C21AF8E641B7}" presName="AccentHold2" presStyleLbl="node1" presStyleIdx="11" presStyleCnt="17"/>
      <dgm:spPr/>
    </dgm:pt>
    <dgm:pt modelId="{1BEB8B29-EA6B-4185-9D96-50B83059BFFB}" type="pres">
      <dgm:prSet presAssocID="{AFBECDA4-22FF-4B24-8BC1-C21AF8E641B7}" presName="Accent11" presStyleCnt="0"/>
      <dgm:spPr/>
    </dgm:pt>
    <dgm:pt modelId="{52784575-C8DA-4052-B969-F0A03976BC8E}" type="pres">
      <dgm:prSet presAssocID="{AFBECDA4-22FF-4B24-8BC1-C21AF8E641B7}" presName="AccentHold3" presStyleLbl="node1" presStyleIdx="12" presStyleCnt="17"/>
      <dgm:spPr/>
    </dgm:pt>
    <dgm:pt modelId="{57E94EC7-0148-4F7E-B38E-B77DFFD5E38F}" type="pres">
      <dgm:prSet presAssocID="{E46B28D2-F29D-4E3F-A8C9-4215433035C3}" presName="Child3" presStyleLbl="node1" presStyleIdx="13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F643886C-0C87-4B64-903B-AF364EDCEB71}" type="pres">
      <dgm:prSet presAssocID="{E46B28D2-F29D-4E3F-A8C9-4215433035C3}" presName="Accent12" presStyleCnt="0"/>
      <dgm:spPr/>
    </dgm:pt>
    <dgm:pt modelId="{876DE11A-059B-4297-A199-2880857AC6A4}" type="pres">
      <dgm:prSet presAssocID="{E46B28D2-F29D-4E3F-A8C9-4215433035C3}" presName="AccentHold1" presStyleLbl="node1" presStyleIdx="14" presStyleCnt="17"/>
      <dgm:spPr/>
    </dgm:pt>
    <dgm:pt modelId="{A7B2CF16-096D-45DE-A10A-51B6860DD69F}" type="pres">
      <dgm:prSet presAssocID="{2A0338FD-0454-43DF-8008-C804BE96F224}" presName="Child4" presStyleLbl="node1" presStyleIdx="15" presStyleCnt="17" custScaleX="106267" custScaleY="106267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23985CD3-2689-4368-B073-C1312C0DB0E5}" type="pres">
      <dgm:prSet presAssocID="{2A0338FD-0454-43DF-8008-C804BE96F224}" presName="Accent13" presStyleCnt="0"/>
      <dgm:spPr/>
    </dgm:pt>
    <dgm:pt modelId="{D79CF5D6-F282-48DB-BEA9-C2F470B0DAE5}" type="pres">
      <dgm:prSet presAssocID="{2A0338FD-0454-43DF-8008-C804BE96F224}" presName="AccentHold1" presStyleLbl="node1" presStyleIdx="16" presStyleCnt="17"/>
      <dgm:spPr/>
    </dgm:pt>
  </dgm:ptLst>
  <dgm:cxnLst>
    <dgm:cxn modelId="{7132B4A2-F1C0-475F-866F-A51E50F43C1B}" srcId="{712F17DC-8B2C-446C-A281-1E95DEB6BB91}" destId="{E46B28D2-F29D-4E3F-A8C9-4215433035C3}" srcOrd="2" destOrd="0" parTransId="{D7F9ADE3-2259-4413-9B00-A49E5A1FF8CE}" sibTransId="{AB42B3C5-2499-455F-985C-B6A6ED3BC7BD}"/>
    <dgm:cxn modelId="{92DAEC27-4143-4D04-8CB1-6F2EB0983D73}" srcId="{A7E7A98D-156C-4F2C-AA26-1BE05491B387}" destId="{712F17DC-8B2C-446C-A281-1E95DEB6BB91}" srcOrd="0" destOrd="0" parTransId="{750D705B-B9CB-43C6-A40C-368F32E9CD38}" sibTransId="{34F95A4A-2215-49FC-8918-44FF5AC0C490}"/>
    <dgm:cxn modelId="{C8402127-D55E-477B-8300-441488E5EE7F}" type="presOf" srcId="{AFBECDA4-22FF-4B24-8BC1-C21AF8E641B7}" destId="{43B2C5C9-3956-43D2-842F-412E03DB8A46}" srcOrd="0" destOrd="0" presId="urn:microsoft.com/office/officeart/2009/3/layout/CircleRelationship"/>
    <dgm:cxn modelId="{3C5730C7-B674-4575-8AA5-90DBAAA54DEC}" srcId="{712F17DC-8B2C-446C-A281-1E95DEB6BB91}" destId="{2A0338FD-0454-43DF-8008-C804BE96F224}" srcOrd="3" destOrd="0" parTransId="{007CDA97-56C9-437B-886B-1DA6C920BE54}" sibTransId="{7217E380-6E58-48B9-B685-3BBAF89FA139}"/>
    <dgm:cxn modelId="{7DB19F9A-68C4-4B4B-BCB4-B1D6193D1843}" srcId="{712F17DC-8B2C-446C-A281-1E95DEB6BB91}" destId="{AFBECDA4-22FF-4B24-8BC1-C21AF8E641B7}" srcOrd="1" destOrd="0" parTransId="{86F94A4E-02AB-44BF-B6EB-E3ADBC2A3FED}" sibTransId="{F76DEA68-BC2C-4653-89E0-F8D61594DE2F}"/>
    <dgm:cxn modelId="{D358A45B-6A46-4A50-AE29-BD04799B56E5}" srcId="{712F17DC-8B2C-446C-A281-1E95DEB6BB91}" destId="{C537D199-0C0C-46A8-A137-E6C2CB299893}" srcOrd="0" destOrd="0" parTransId="{4A31C964-9DC7-4FBD-A817-B0A4E9189C96}" sibTransId="{9EFF6703-9C5F-403B-92FA-691441E16EA6}"/>
    <dgm:cxn modelId="{E8596B0F-22EC-49EF-8380-5C2B8B457B63}" type="presOf" srcId="{E46B28D2-F29D-4E3F-A8C9-4215433035C3}" destId="{57E94EC7-0148-4F7E-B38E-B77DFFD5E38F}" srcOrd="0" destOrd="0" presId="urn:microsoft.com/office/officeart/2009/3/layout/CircleRelationship"/>
    <dgm:cxn modelId="{4252BDAE-5A5A-4E13-907B-EA95819CCBA7}" type="presOf" srcId="{712F17DC-8B2C-446C-A281-1E95DEB6BB91}" destId="{66E18298-B333-4E15-913C-68147959A141}" srcOrd="0" destOrd="0" presId="urn:microsoft.com/office/officeart/2009/3/layout/CircleRelationship"/>
    <dgm:cxn modelId="{8092A269-D716-4B04-95BE-A7908292F8D0}" type="presOf" srcId="{A7E7A98D-156C-4F2C-AA26-1BE05491B387}" destId="{DFD51DC5-5796-487A-9BB0-B96359DC5A17}" srcOrd="0" destOrd="0" presId="urn:microsoft.com/office/officeart/2009/3/layout/CircleRelationship"/>
    <dgm:cxn modelId="{689AE260-2846-49D6-9B57-BB5FE425FD3E}" type="presOf" srcId="{C537D199-0C0C-46A8-A137-E6C2CB299893}" destId="{13E2980A-2A10-4312-8F52-53741A0A6A5A}" srcOrd="0" destOrd="0" presId="urn:microsoft.com/office/officeart/2009/3/layout/CircleRelationship"/>
    <dgm:cxn modelId="{712D04D4-D6D7-4E35-A02B-5CE717610062}" type="presOf" srcId="{2A0338FD-0454-43DF-8008-C804BE96F224}" destId="{A7B2CF16-096D-45DE-A10A-51B6860DD69F}" srcOrd="0" destOrd="0" presId="urn:microsoft.com/office/officeart/2009/3/layout/CircleRelationship"/>
    <dgm:cxn modelId="{F0B44334-1E63-4418-A430-93DE6C2C2B87}" type="presParOf" srcId="{DFD51DC5-5796-487A-9BB0-B96359DC5A17}" destId="{66E18298-B333-4E15-913C-68147959A141}" srcOrd="0" destOrd="0" presId="urn:microsoft.com/office/officeart/2009/3/layout/CircleRelationship"/>
    <dgm:cxn modelId="{DFE5D64F-C0BD-4200-86D1-74F408EBB447}" type="presParOf" srcId="{DFD51DC5-5796-487A-9BB0-B96359DC5A17}" destId="{F8CD6C80-8E1B-4A0C-927F-299C0F4B3B3A}" srcOrd="1" destOrd="0" presId="urn:microsoft.com/office/officeart/2009/3/layout/CircleRelationship"/>
    <dgm:cxn modelId="{8527C856-C733-456B-83CC-FD703EB41251}" type="presParOf" srcId="{DFD51DC5-5796-487A-9BB0-B96359DC5A17}" destId="{8B9B3FC3-CB9C-4397-9F54-9CB003361F35}" srcOrd="2" destOrd="0" presId="urn:microsoft.com/office/officeart/2009/3/layout/CircleRelationship"/>
    <dgm:cxn modelId="{ACC2D230-245C-48F6-B11A-F09690903866}" type="presParOf" srcId="{DFD51DC5-5796-487A-9BB0-B96359DC5A17}" destId="{CB97C77D-7F90-4963-86F0-FF856BEF6F6E}" srcOrd="3" destOrd="0" presId="urn:microsoft.com/office/officeart/2009/3/layout/CircleRelationship"/>
    <dgm:cxn modelId="{93FBCAB6-2CA4-4651-BA09-02D47F1DCF5B}" type="presParOf" srcId="{DFD51DC5-5796-487A-9BB0-B96359DC5A17}" destId="{A228EE8C-0334-4E39-96B7-888716137608}" srcOrd="4" destOrd="0" presId="urn:microsoft.com/office/officeart/2009/3/layout/CircleRelationship"/>
    <dgm:cxn modelId="{7B207FA5-7893-41FB-9E7A-D260A57E7DC0}" type="presParOf" srcId="{DFD51DC5-5796-487A-9BB0-B96359DC5A17}" destId="{2458A433-B46B-462F-871C-44CDCE5794CB}" srcOrd="5" destOrd="0" presId="urn:microsoft.com/office/officeart/2009/3/layout/CircleRelationship"/>
    <dgm:cxn modelId="{F6853B99-FFF2-490F-926B-DB16456598DC}" type="presParOf" srcId="{DFD51DC5-5796-487A-9BB0-B96359DC5A17}" destId="{84A5F5E2-477E-4031-9763-23CF966B8799}" srcOrd="6" destOrd="0" presId="urn:microsoft.com/office/officeart/2009/3/layout/CircleRelationship"/>
    <dgm:cxn modelId="{F21EC12A-9D00-4549-8D84-FB495EC9AE8F}" type="presParOf" srcId="{DFD51DC5-5796-487A-9BB0-B96359DC5A17}" destId="{13E2980A-2A10-4312-8F52-53741A0A6A5A}" srcOrd="7" destOrd="0" presId="urn:microsoft.com/office/officeart/2009/3/layout/CircleRelationship"/>
    <dgm:cxn modelId="{D45D0186-33F3-4909-8C73-54710E3389EB}" type="presParOf" srcId="{DFD51DC5-5796-487A-9BB0-B96359DC5A17}" destId="{46A67A0C-D234-43BD-BED7-ADAF87818366}" srcOrd="8" destOrd="0" presId="urn:microsoft.com/office/officeart/2009/3/layout/CircleRelationship"/>
    <dgm:cxn modelId="{82A2B7C7-580C-4875-8400-1B08A059B18A}" type="presParOf" srcId="{46A67A0C-D234-43BD-BED7-ADAF87818366}" destId="{B36184B9-591F-45E5-B337-22018256E945}" srcOrd="0" destOrd="0" presId="urn:microsoft.com/office/officeart/2009/3/layout/CircleRelationship"/>
    <dgm:cxn modelId="{31BA184B-11BB-42DE-9A40-E66136FD9949}" type="presParOf" srcId="{DFD51DC5-5796-487A-9BB0-B96359DC5A17}" destId="{32798A38-DBDB-44CA-B352-798A1D677646}" srcOrd="9" destOrd="0" presId="urn:microsoft.com/office/officeart/2009/3/layout/CircleRelationship"/>
    <dgm:cxn modelId="{4AEA71A4-E356-40B5-B8BF-4EB9B8CC8197}" type="presParOf" srcId="{32798A38-DBDB-44CA-B352-798A1D677646}" destId="{8FC2F4F6-706C-4084-A6D2-20A9A998DB7A}" srcOrd="0" destOrd="0" presId="urn:microsoft.com/office/officeart/2009/3/layout/CircleRelationship"/>
    <dgm:cxn modelId="{3FFB3BB3-AD3B-472D-B2ED-5BBE44BED5F8}" type="presParOf" srcId="{DFD51DC5-5796-487A-9BB0-B96359DC5A17}" destId="{43B2C5C9-3956-43D2-842F-412E03DB8A46}" srcOrd="10" destOrd="0" presId="urn:microsoft.com/office/officeart/2009/3/layout/CircleRelationship"/>
    <dgm:cxn modelId="{D198F13F-9203-4323-90C4-AAA88C63F10C}" type="presParOf" srcId="{DFD51DC5-5796-487A-9BB0-B96359DC5A17}" destId="{C218FDF5-2C10-4007-8D7E-082983F28E75}" srcOrd="11" destOrd="0" presId="urn:microsoft.com/office/officeart/2009/3/layout/CircleRelationship"/>
    <dgm:cxn modelId="{5B67A124-CD7E-4565-93F6-FAAB3CD29DD5}" type="presParOf" srcId="{C218FDF5-2C10-4007-8D7E-082983F28E75}" destId="{BF7ACB07-4BE4-4BF5-9DC2-18F3546946CC}" srcOrd="0" destOrd="0" presId="urn:microsoft.com/office/officeart/2009/3/layout/CircleRelationship"/>
    <dgm:cxn modelId="{2B5A08C2-F61F-472D-B469-C66D48883BC9}" type="presParOf" srcId="{DFD51DC5-5796-487A-9BB0-B96359DC5A17}" destId="{CCC20026-712A-4732-B594-326FDCB74AD7}" srcOrd="12" destOrd="0" presId="urn:microsoft.com/office/officeart/2009/3/layout/CircleRelationship"/>
    <dgm:cxn modelId="{A84D7728-D77E-46D0-90BF-65B7C742E507}" type="presParOf" srcId="{CCC20026-712A-4732-B594-326FDCB74AD7}" destId="{9A318DD4-34BC-41A8-8EF8-12F473C63016}" srcOrd="0" destOrd="0" presId="urn:microsoft.com/office/officeart/2009/3/layout/CircleRelationship"/>
    <dgm:cxn modelId="{6CC58950-7EA3-4F56-873A-E58593A9E8ED}" type="presParOf" srcId="{DFD51DC5-5796-487A-9BB0-B96359DC5A17}" destId="{1BEB8B29-EA6B-4185-9D96-50B83059BFFB}" srcOrd="13" destOrd="0" presId="urn:microsoft.com/office/officeart/2009/3/layout/CircleRelationship"/>
    <dgm:cxn modelId="{E2AE0C1A-4A7E-4A21-B80A-39E1C9EC6955}" type="presParOf" srcId="{1BEB8B29-EA6B-4185-9D96-50B83059BFFB}" destId="{52784575-C8DA-4052-B969-F0A03976BC8E}" srcOrd="0" destOrd="0" presId="urn:microsoft.com/office/officeart/2009/3/layout/CircleRelationship"/>
    <dgm:cxn modelId="{0F60A0ED-5E0C-4084-804E-B2E283ED2DF6}" type="presParOf" srcId="{DFD51DC5-5796-487A-9BB0-B96359DC5A17}" destId="{57E94EC7-0148-4F7E-B38E-B77DFFD5E38F}" srcOrd="14" destOrd="0" presId="urn:microsoft.com/office/officeart/2009/3/layout/CircleRelationship"/>
    <dgm:cxn modelId="{2AE69B2D-C96E-4DBC-A965-0143DC5390E2}" type="presParOf" srcId="{DFD51DC5-5796-487A-9BB0-B96359DC5A17}" destId="{F643886C-0C87-4B64-903B-AF364EDCEB71}" srcOrd="15" destOrd="0" presId="urn:microsoft.com/office/officeart/2009/3/layout/CircleRelationship"/>
    <dgm:cxn modelId="{AF1054E1-AE28-4BD4-A604-BF9262D09F96}" type="presParOf" srcId="{F643886C-0C87-4B64-903B-AF364EDCEB71}" destId="{876DE11A-059B-4297-A199-2880857AC6A4}" srcOrd="0" destOrd="0" presId="urn:microsoft.com/office/officeart/2009/3/layout/CircleRelationship"/>
    <dgm:cxn modelId="{FD315257-F318-44E5-8C73-025E58FE83CE}" type="presParOf" srcId="{DFD51DC5-5796-487A-9BB0-B96359DC5A17}" destId="{A7B2CF16-096D-45DE-A10A-51B6860DD69F}" srcOrd="16" destOrd="0" presId="urn:microsoft.com/office/officeart/2009/3/layout/CircleRelationship"/>
    <dgm:cxn modelId="{DE5D0AAE-1F26-47F3-8D8F-6C4F64D24CB1}" type="presParOf" srcId="{DFD51DC5-5796-487A-9BB0-B96359DC5A17}" destId="{23985CD3-2689-4368-B073-C1312C0DB0E5}" srcOrd="17" destOrd="0" presId="urn:microsoft.com/office/officeart/2009/3/layout/CircleRelationship"/>
    <dgm:cxn modelId="{ED88C96E-6CD5-4E0E-8C7A-A8410CCBF487}" type="presParOf" srcId="{23985CD3-2689-4368-B073-C1312C0DB0E5}" destId="{D79CF5D6-F282-48DB-BEA9-C2F470B0DAE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2A1F52-2815-4176-90E6-7EC78EEB341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A93A22C-C2A6-4FDD-92B7-875833BB9102}">
      <dgm:prSet phldrT="[Texte]"/>
      <dgm:spPr/>
      <dgm:t>
        <a:bodyPr/>
        <a:lstStyle/>
        <a:p>
          <a:r>
            <a:rPr lang="fr-FR" dirty="0"/>
            <a:t>La maturité sur les sujets est disparates</a:t>
          </a:r>
        </a:p>
      </dgm:t>
    </dgm:pt>
    <dgm:pt modelId="{977A7460-AFB0-4A8D-A9C5-3863BBC7F1FF}" type="parTrans" cxnId="{3A33723C-AB32-4DAF-85D5-8CA74E278E9B}">
      <dgm:prSet/>
      <dgm:spPr/>
      <dgm:t>
        <a:bodyPr/>
        <a:lstStyle/>
        <a:p>
          <a:endParaRPr lang="fr-FR"/>
        </a:p>
      </dgm:t>
    </dgm:pt>
    <dgm:pt modelId="{B6418962-0089-47C6-989A-91A431241A20}" type="sibTrans" cxnId="{3A33723C-AB32-4DAF-85D5-8CA74E278E9B}">
      <dgm:prSet/>
      <dgm:spPr/>
      <dgm:t>
        <a:bodyPr/>
        <a:lstStyle/>
        <a:p>
          <a:endParaRPr lang="fr-FR"/>
        </a:p>
      </dgm:t>
    </dgm:pt>
    <dgm:pt modelId="{90E85075-C065-47BF-B445-77D9783443D4}">
      <dgm:prSet phldrT="[Texte]"/>
      <dgm:spPr/>
      <dgm:t>
        <a:bodyPr/>
        <a:lstStyle/>
        <a:p>
          <a:r>
            <a:rPr lang="fr-FR" dirty="0"/>
            <a:t>Une approche de la plateforme par niveau de maturité semble souhaitée</a:t>
          </a:r>
        </a:p>
      </dgm:t>
    </dgm:pt>
    <dgm:pt modelId="{47A8BDAC-B227-4810-976D-6E776D2A120A}" type="parTrans" cxnId="{DF86823C-4B97-4728-9BF5-11D259221809}">
      <dgm:prSet/>
      <dgm:spPr/>
      <dgm:t>
        <a:bodyPr/>
        <a:lstStyle/>
        <a:p>
          <a:endParaRPr lang="fr-FR"/>
        </a:p>
      </dgm:t>
    </dgm:pt>
    <dgm:pt modelId="{552081AA-14A2-43EC-8C85-C21647E400FC}" type="sibTrans" cxnId="{DF86823C-4B97-4728-9BF5-11D259221809}">
      <dgm:prSet/>
      <dgm:spPr/>
      <dgm:t>
        <a:bodyPr/>
        <a:lstStyle/>
        <a:p>
          <a:endParaRPr lang="fr-FR"/>
        </a:p>
      </dgm:t>
    </dgm:pt>
    <dgm:pt modelId="{2805CD57-0B74-434C-B3D9-0D42D13085F7}">
      <dgm:prSet phldrT="[Texte]"/>
      <dgm:spPr/>
      <dgm:t>
        <a:bodyPr/>
        <a:lstStyle/>
        <a:p>
          <a:r>
            <a:rPr lang="fr-FR" baseline="0" dirty="0"/>
            <a:t>Des demandes opérationnelle</a:t>
          </a:r>
          <a:endParaRPr lang="fr-FR" dirty="0"/>
        </a:p>
      </dgm:t>
    </dgm:pt>
    <dgm:pt modelId="{FD175AB6-1032-451E-8554-4B866ED43314}" type="parTrans" cxnId="{A65006AB-661F-4B48-8F73-6F67223CD416}">
      <dgm:prSet/>
      <dgm:spPr/>
      <dgm:t>
        <a:bodyPr/>
        <a:lstStyle/>
        <a:p>
          <a:endParaRPr lang="fr-FR"/>
        </a:p>
      </dgm:t>
    </dgm:pt>
    <dgm:pt modelId="{F94568B2-76DD-420A-850B-8AF69A0D3132}" type="sibTrans" cxnId="{A65006AB-661F-4B48-8F73-6F67223CD416}">
      <dgm:prSet/>
      <dgm:spPr/>
      <dgm:t>
        <a:bodyPr/>
        <a:lstStyle/>
        <a:p>
          <a:endParaRPr lang="fr-FR"/>
        </a:p>
      </dgm:t>
    </dgm:pt>
    <dgm:pt modelId="{B0150DBF-6B2E-48D8-802E-708673F7A138}">
      <dgm:prSet phldrT="[Texte]"/>
      <dgm:spPr/>
      <dgm:t>
        <a:bodyPr/>
        <a:lstStyle/>
        <a:p>
          <a:r>
            <a:rPr lang="fr-FR" dirty="0"/>
            <a:t>Ex : EDF</a:t>
          </a:r>
        </a:p>
        <a:p>
          <a:r>
            <a:rPr lang="fr-FR" dirty="0"/>
            <a:t>Adapter le rôle de la MILDECA entre les partenaires et les signataires </a:t>
          </a:r>
        </a:p>
      </dgm:t>
    </dgm:pt>
    <dgm:pt modelId="{16C72869-1B20-4791-B80A-65F3172CCB2B}" type="parTrans" cxnId="{5E33BD2E-079D-4932-9C7F-A798290580FC}">
      <dgm:prSet/>
      <dgm:spPr/>
      <dgm:t>
        <a:bodyPr/>
        <a:lstStyle/>
        <a:p>
          <a:endParaRPr lang="fr-FR"/>
        </a:p>
      </dgm:t>
    </dgm:pt>
    <dgm:pt modelId="{2BE16A21-E069-4607-8691-98F1279B73B7}" type="sibTrans" cxnId="{5E33BD2E-079D-4932-9C7F-A798290580FC}">
      <dgm:prSet/>
      <dgm:spPr/>
      <dgm:t>
        <a:bodyPr/>
        <a:lstStyle/>
        <a:p>
          <a:endParaRPr lang="fr-FR"/>
        </a:p>
      </dgm:t>
    </dgm:pt>
    <dgm:pt modelId="{8814CA1B-7035-4E52-B902-741F444A1382}">
      <dgm:prSet phldrT="[Texte]"/>
      <dgm:spPr/>
      <dgm:t>
        <a:bodyPr/>
        <a:lstStyle/>
        <a:p>
          <a:r>
            <a:rPr lang="fr-FR" dirty="0"/>
            <a:t>La newsletter est appréciée et lue</a:t>
          </a:r>
        </a:p>
      </dgm:t>
    </dgm:pt>
    <dgm:pt modelId="{36ABB670-59ED-41CB-BBFA-D84EBC142ADE}" type="parTrans" cxnId="{00AD5E76-99E9-4D92-B380-02A7607A9DA7}">
      <dgm:prSet/>
      <dgm:spPr/>
      <dgm:t>
        <a:bodyPr/>
        <a:lstStyle/>
        <a:p>
          <a:endParaRPr lang="fr-FR"/>
        </a:p>
      </dgm:t>
    </dgm:pt>
    <dgm:pt modelId="{3F0A45DD-341C-4A07-B0F8-23E128CD9D7C}" type="sibTrans" cxnId="{00AD5E76-99E9-4D92-B380-02A7607A9DA7}">
      <dgm:prSet/>
      <dgm:spPr/>
      <dgm:t>
        <a:bodyPr/>
        <a:lstStyle/>
        <a:p>
          <a:endParaRPr lang="fr-FR"/>
        </a:p>
      </dgm:t>
    </dgm:pt>
    <dgm:pt modelId="{190AAB4F-4A1D-4D0D-AA79-62B10179806A}" type="pres">
      <dgm:prSet presAssocID="{A22A1F52-2815-4176-90E6-7EC78EEB341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9E5B6A90-45C5-4CBF-9A07-F0B5381B41B7}" type="pres">
      <dgm:prSet presAssocID="{CA93A22C-C2A6-4FDD-92B7-875833BB9102}" presName="composite" presStyleCnt="0"/>
      <dgm:spPr/>
    </dgm:pt>
    <dgm:pt modelId="{8E86619A-8DCF-4B80-8F18-6F06388AE432}" type="pres">
      <dgm:prSet presAssocID="{CA93A22C-C2A6-4FDD-92B7-875833BB910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DB9F07-3924-4BBF-BD75-72AE8C69CAB4}" type="pres">
      <dgm:prSet presAssocID="{CA93A22C-C2A6-4FDD-92B7-875833BB910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0B22BD-BB12-4EA5-90F4-C20CA87020ED}" type="pres">
      <dgm:prSet presAssocID="{CA93A22C-C2A6-4FDD-92B7-875833BB9102}" presName="BalanceSpacing" presStyleCnt="0"/>
      <dgm:spPr/>
    </dgm:pt>
    <dgm:pt modelId="{5F66BA34-FE31-4798-86CC-772EF8D86CBB}" type="pres">
      <dgm:prSet presAssocID="{CA93A22C-C2A6-4FDD-92B7-875833BB9102}" presName="BalanceSpacing1" presStyleCnt="0"/>
      <dgm:spPr/>
    </dgm:pt>
    <dgm:pt modelId="{B3898595-CE8D-4B5B-8BF1-1931B15DB412}" type="pres">
      <dgm:prSet presAssocID="{B6418962-0089-47C6-989A-91A431241A20}" presName="Accent1Text" presStyleLbl="node1" presStyleIdx="1" presStyleCnt="6"/>
      <dgm:spPr/>
      <dgm:t>
        <a:bodyPr/>
        <a:lstStyle/>
        <a:p>
          <a:endParaRPr lang="fr-FR"/>
        </a:p>
      </dgm:t>
    </dgm:pt>
    <dgm:pt modelId="{CA560932-3818-4A46-A6C1-00331BDD5546}" type="pres">
      <dgm:prSet presAssocID="{B6418962-0089-47C6-989A-91A431241A20}" presName="spaceBetweenRectangles" presStyleCnt="0"/>
      <dgm:spPr/>
    </dgm:pt>
    <dgm:pt modelId="{FE6F60CA-52E1-4FB8-AC33-B77C38A72F18}" type="pres">
      <dgm:prSet presAssocID="{2805CD57-0B74-434C-B3D9-0D42D13085F7}" presName="composite" presStyleCnt="0"/>
      <dgm:spPr/>
    </dgm:pt>
    <dgm:pt modelId="{7CE27029-C5D1-480A-B344-33783B7BFECD}" type="pres">
      <dgm:prSet presAssocID="{2805CD57-0B74-434C-B3D9-0D42D13085F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835E5C-40A6-4E93-B466-52020F46AA32}" type="pres">
      <dgm:prSet presAssocID="{2805CD57-0B74-434C-B3D9-0D42D13085F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E50D8A-6F67-4927-9E3B-B516A02A064C}" type="pres">
      <dgm:prSet presAssocID="{2805CD57-0B74-434C-B3D9-0D42D13085F7}" presName="BalanceSpacing" presStyleCnt="0"/>
      <dgm:spPr/>
    </dgm:pt>
    <dgm:pt modelId="{77BDA0CC-8E1E-4149-B333-C2EC0A8C15D4}" type="pres">
      <dgm:prSet presAssocID="{2805CD57-0B74-434C-B3D9-0D42D13085F7}" presName="BalanceSpacing1" presStyleCnt="0"/>
      <dgm:spPr/>
    </dgm:pt>
    <dgm:pt modelId="{15373043-AD46-42B7-B86B-E59DA9CF4F8A}" type="pres">
      <dgm:prSet presAssocID="{F94568B2-76DD-420A-850B-8AF69A0D3132}" presName="Accent1Text" presStyleLbl="node1" presStyleIdx="3" presStyleCnt="6"/>
      <dgm:spPr/>
      <dgm:t>
        <a:bodyPr/>
        <a:lstStyle/>
        <a:p>
          <a:endParaRPr lang="fr-FR"/>
        </a:p>
      </dgm:t>
    </dgm:pt>
    <dgm:pt modelId="{D6393D52-5EFB-4038-8FB4-743DE6F6CC9C}" type="pres">
      <dgm:prSet presAssocID="{F94568B2-76DD-420A-850B-8AF69A0D3132}" presName="spaceBetweenRectangles" presStyleCnt="0"/>
      <dgm:spPr/>
    </dgm:pt>
    <dgm:pt modelId="{6E3E236E-02B4-418A-B3AD-EE395099924F}" type="pres">
      <dgm:prSet presAssocID="{8814CA1B-7035-4E52-B902-741F444A1382}" presName="composite" presStyleCnt="0"/>
      <dgm:spPr/>
    </dgm:pt>
    <dgm:pt modelId="{F2547FA3-FFB7-408B-B519-7F2DBAF68B42}" type="pres">
      <dgm:prSet presAssocID="{8814CA1B-7035-4E52-B902-741F444A138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542837-D4D9-4E35-B6CF-B304C3D01923}" type="pres">
      <dgm:prSet presAssocID="{8814CA1B-7035-4E52-B902-741F444A138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40B4B27-1BEE-47C9-A3F3-7273A3D00546}" type="pres">
      <dgm:prSet presAssocID="{8814CA1B-7035-4E52-B902-741F444A1382}" presName="BalanceSpacing" presStyleCnt="0"/>
      <dgm:spPr/>
    </dgm:pt>
    <dgm:pt modelId="{37CE5A99-358A-4274-BA07-1689B18F8DF1}" type="pres">
      <dgm:prSet presAssocID="{8814CA1B-7035-4E52-B902-741F444A1382}" presName="BalanceSpacing1" presStyleCnt="0"/>
      <dgm:spPr/>
    </dgm:pt>
    <dgm:pt modelId="{8D65D00D-DCCF-438F-B9B5-AECA48483F9F}" type="pres">
      <dgm:prSet presAssocID="{3F0A45DD-341C-4A07-B0F8-23E128CD9D7C}" presName="Accent1Text" presStyleLbl="node1" presStyleIdx="5" presStyleCnt="6"/>
      <dgm:spPr/>
      <dgm:t>
        <a:bodyPr/>
        <a:lstStyle/>
        <a:p>
          <a:endParaRPr lang="fr-FR"/>
        </a:p>
      </dgm:t>
    </dgm:pt>
  </dgm:ptLst>
  <dgm:cxnLst>
    <dgm:cxn modelId="{2DBE5AA8-40A3-40D2-9E06-254DB91EC0E9}" type="presOf" srcId="{CA93A22C-C2A6-4FDD-92B7-875833BB9102}" destId="{8E86619A-8DCF-4B80-8F18-6F06388AE432}" srcOrd="0" destOrd="0" presId="urn:microsoft.com/office/officeart/2008/layout/AlternatingHexagons"/>
    <dgm:cxn modelId="{3A33723C-AB32-4DAF-85D5-8CA74E278E9B}" srcId="{A22A1F52-2815-4176-90E6-7EC78EEB341B}" destId="{CA93A22C-C2A6-4FDD-92B7-875833BB9102}" srcOrd="0" destOrd="0" parTransId="{977A7460-AFB0-4A8D-A9C5-3863BBC7F1FF}" sibTransId="{B6418962-0089-47C6-989A-91A431241A20}"/>
    <dgm:cxn modelId="{2500CF45-C119-4BB9-A62A-D55747813C45}" type="presOf" srcId="{90E85075-C065-47BF-B445-77D9783443D4}" destId="{3CDB9F07-3924-4BBF-BD75-72AE8C69CAB4}" srcOrd="0" destOrd="0" presId="urn:microsoft.com/office/officeart/2008/layout/AlternatingHexagons"/>
    <dgm:cxn modelId="{49D3DBE6-85ED-40ED-9DEE-519B94548C6B}" type="presOf" srcId="{2805CD57-0B74-434C-B3D9-0D42D13085F7}" destId="{7CE27029-C5D1-480A-B344-33783B7BFECD}" srcOrd="0" destOrd="0" presId="urn:microsoft.com/office/officeart/2008/layout/AlternatingHexagons"/>
    <dgm:cxn modelId="{A65006AB-661F-4B48-8F73-6F67223CD416}" srcId="{A22A1F52-2815-4176-90E6-7EC78EEB341B}" destId="{2805CD57-0B74-434C-B3D9-0D42D13085F7}" srcOrd="1" destOrd="0" parTransId="{FD175AB6-1032-451E-8554-4B866ED43314}" sibTransId="{F94568B2-76DD-420A-850B-8AF69A0D3132}"/>
    <dgm:cxn modelId="{F3A74660-E775-40F2-8D97-03EE421BE4F2}" type="presOf" srcId="{3F0A45DD-341C-4A07-B0F8-23E128CD9D7C}" destId="{8D65D00D-DCCF-438F-B9B5-AECA48483F9F}" srcOrd="0" destOrd="0" presId="urn:microsoft.com/office/officeart/2008/layout/AlternatingHexagons"/>
    <dgm:cxn modelId="{DF86823C-4B97-4728-9BF5-11D259221809}" srcId="{CA93A22C-C2A6-4FDD-92B7-875833BB9102}" destId="{90E85075-C065-47BF-B445-77D9783443D4}" srcOrd="0" destOrd="0" parTransId="{47A8BDAC-B227-4810-976D-6E776D2A120A}" sibTransId="{552081AA-14A2-43EC-8C85-C21647E400FC}"/>
    <dgm:cxn modelId="{00AD5E76-99E9-4D92-B380-02A7607A9DA7}" srcId="{A22A1F52-2815-4176-90E6-7EC78EEB341B}" destId="{8814CA1B-7035-4E52-B902-741F444A1382}" srcOrd="2" destOrd="0" parTransId="{36ABB670-59ED-41CB-BBFA-D84EBC142ADE}" sibTransId="{3F0A45DD-341C-4A07-B0F8-23E128CD9D7C}"/>
    <dgm:cxn modelId="{0066EFDB-B14C-40E2-812A-109889FAC325}" type="presOf" srcId="{B0150DBF-6B2E-48D8-802E-708673F7A138}" destId="{4A835E5C-40A6-4E93-B466-52020F46AA32}" srcOrd="0" destOrd="0" presId="urn:microsoft.com/office/officeart/2008/layout/AlternatingHexagons"/>
    <dgm:cxn modelId="{368D1A71-2D4C-43C2-A70F-FB2EDA8E6233}" type="presOf" srcId="{8814CA1B-7035-4E52-B902-741F444A1382}" destId="{F2547FA3-FFB7-408B-B519-7F2DBAF68B42}" srcOrd="0" destOrd="0" presId="urn:microsoft.com/office/officeart/2008/layout/AlternatingHexagons"/>
    <dgm:cxn modelId="{5E33BD2E-079D-4932-9C7F-A798290580FC}" srcId="{2805CD57-0B74-434C-B3D9-0D42D13085F7}" destId="{B0150DBF-6B2E-48D8-802E-708673F7A138}" srcOrd="0" destOrd="0" parTransId="{16C72869-1B20-4791-B80A-65F3172CCB2B}" sibTransId="{2BE16A21-E069-4607-8691-98F1279B73B7}"/>
    <dgm:cxn modelId="{E2A6B94C-F256-4488-8BDF-CABA048460C0}" type="presOf" srcId="{B6418962-0089-47C6-989A-91A431241A20}" destId="{B3898595-CE8D-4B5B-8BF1-1931B15DB412}" srcOrd="0" destOrd="0" presId="urn:microsoft.com/office/officeart/2008/layout/AlternatingHexagons"/>
    <dgm:cxn modelId="{B81F3EA4-A643-4485-B24E-F984B25D899C}" type="presOf" srcId="{A22A1F52-2815-4176-90E6-7EC78EEB341B}" destId="{190AAB4F-4A1D-4D0D-AA79-62B10179806A}" srcOrd="0" destOrd="0" presId="urn:microsoft.com/office/officeart/2008/layout/AlternatingHexagons"/>
    <dgm:cxn modelId="{137E4425-5009-4457-BBA6-BAB9726A2C3B}" type="presOf" srcId="{F94568B2-76DD-420A-850B-8AF69A0D3132}" destId="{15373043-AD46-42B7-B86B-E59DA9CF4F8A}" srcOrd="0" destOrd="0" presId="urn:microsoft.com/office/officeart/2008/layout/AlternatingHexagons"/>
    <dgm:cxn modelId="{A99172FC-9288-41E8-9890-B5D074B8EC4C}" type="presParOf" srcId="{190AAB4F-4A1D-4D0D-AA79-62B10179806A}" destId="{9E5B6A90-45C5-4CBF-9A07-F0B5381B41B7}" srcOrd="0" destOrd="0" presId="urn:microsoft.com/office/officeart/2008/layout/AlternatingHexagons"/>
    <dgm:cxn modelId="{43C03030-7F5C-4E32-ABCB-8E6F09981EF2}" type="presParOf" srcId="{9E5B6A90-45C5-4CBF-9A07-F0B5381B41B7}" destId="{8E86619A-8DCF-4B80-8F18-6F06388AE432}" srcOrd="0" destOrd="0" presId="urn:microsoft.com/office/officeart/2008/layout/AlternatingHexagons"/>
    <dgm:cxn modelId="{02D84BFE-5CBE-464F-A75D-9B7170646CE0}" type="presParOf" srcId="{9E5B6A90-45C5-4CBF-9A07-F0B5381B41B7}" destId="{3CDB9F07-3924-4BBF-BD75-72AE8C69CAB4}" srcOrd="1" destOrd="0" presId="urn:microsoft.com/office/officeart/2008/layout/AlternatingHexagons"/>
    <dgm:cxn modelId="{0B193FE4-8DBD-4AE2-BAE6-D1A2EF1E785C}" type="presParOf" srcId="{9E5B6A90-45C5-4CBF-9A07-F0B5381B41B7}" destId="{8A0B22BD-BB12-4EA5-90F4-C20CA87020ED}" srcOrd="2" destOrd="0" presId="urn:microsoft.com/office/officeart/2008/layout/AlternatingHexagons"/>
    <dgm:cxn modelId="{C6097966-52AC-4C75-A56D-12118AE7685E}" type="presParOf" srcId="{9E5B6A90-45C5-4CBF-9A07-F0B5381B41B7}" destId="{5F66BA34-FE31-4798-86CC-772EF8D86CBB}" srcOrd="3" destOrd="0" presId="urn:microsoft.com/office/officeart/2008/layout/AlternatingHexagons"/>
    <dgm:cxn modelId="{E138872C-E5D9-4C72-BFA0-C3892912047E}" type="presParOf" srcId="{9E5B6A90-45C5-4CBF-9A07-F0B5381B41B7}" destId="{B3898595-CE8D-4B5B-8BF1-1931B15DB412}" srcOrd="4" destOrd="0" presId="urn:microsoft.com/office/officeart/2008/layout/AlternatingHexagons"/>
    <dgm:cxn modelId="{D709911F-2CBE-45A3-A5BE-BB717D041649}" type="presParOf" srcId="{190AAB4F-4A1D-4D0D-AA79-62B10179806A}" destId="{CA560932-3818-4A46-A6C1-00331BDD5546}" srcOrd="1" destOrd="0" presId="urn:microsoft.com/office/officeart/2008/layout/AlternatingHexagons"/>
    <dgm:cxn modelId="{9232467E-05AF-4FBD-B360-B3613175E8C4}" type="presParOf" srcId="{190AAB4F-4A1D-4D0D-AA79-62B10179806A}" destId="{FE6F60CA-52E1-4FB8-AC33-B77C38A72F18}" srcOrd="2" destOrd="0" presId="urn:microsoft.com/office/officeart/2008/layout/AlternatingHexagons"/>
    <dgm:cxn modelId="{E3D2930A-8B71-4CAB-A967-A33AEB2B6443}" type="presParOf" srcId="{FE6F60CA-52E1-4FB8-AC33-B77C38A72F18}" destId="{7CE27029-C5D1-480A-B344-33783B7BFECD}" srcOrd="0" destOrd="0" presId="urn:microsoft.com/office/officeart/2008/layout/AlternatingHexagons"/>
    <dgm:cxn modelId="{BF2B1188-3166-4C40-A329-B7AD0A0F1602}" type="presParOf" srcId="{FE6F60CA-52E1-4FB8-AC33-B77C38A72F18}" destId="{4A835E5C-40A6-4E93-B466-52020F46AA32}" srcOrd="1" destOrd="0" presId="urn:microsoft.com/office/officeart/2008/layout/AlternatingHexagons"/>
    <dgm:cxn modelId="{206BF4A0-056A-4E97-8499-97C29E37D35B}" type="presParOf" srcId="{FE6F60CA-52E1-4FB8-AC33-B77C38A72F18}" destId="{B5E50D8A-6F67-4927-9E3B-B516A02A064C}" srcOrd="2" destOrd="0" presId="urn:microsoft.com/office/officeart/2008/layout/AlternatingHexagons"/>
    <dgm:cxn modelId="{15F228BD-E2AD-4D23-B059-A7A692337E16}" type="presParOf" srcId="{FE6F60CA-52E1-4FB8-AC33-B77C38A72F18}" destId="{77BDA0CC-8E1E-4149-B333-C2EC0A8C15D4}" srcOrd="3" destOrd="0" presId="urn:microsoft.com/office/officeart/2008/layout/AlternatingHexagons"/>
    <dgm:cxn modelId="{AD101CB0-D3CB-4ED2-A050-F908D175A307}" type="presParOf" srcId="{FE6F60CA-52E1-4FB8-AC33-B77C38A72F18}" destId="{15373043-AD46-42B7-B86B-E59DA9CF4F8A}" srcOrd="4" destOrd="0" presId="urn:microsoft.com/office/officeart/2008/layout/AlternatingHexagons"/>
    <dgm:cxn modelId="{2550594D-5075-41CC-8F62-B0134C6549A7}" type="presParOf" srcId="{190AAB4F-4A1D-4D0D-AA79-62B10179806A}" destId="{D6393D52-5EFB-4038-8FB4-743DE6F6CC9C}" srcOrd="3" destOrd="0" presId="urn:microsoft.com/office/officeart/2008/layout/AlternatingHexagons"/>
    <dgm:cxn modelId="{BF7FEAA4-8B8F-45B6-A461-607F76610CEA}" type="presParOf" srcId="{190AAB4F-4A1D-4D0D-AA79-62B10179806A}" destId="{6E3E236E-02B4-418A-B3AD-EE395099924F}" srcOrd="4" destOrd="0" presId="urn:microsoft.com/office/officeart/2008/layout/AlternatingHexagons"/>
    <dgm:cxn modelId="{8B602E13-14B9-4AA8-ADC2-E295829966C4}" type="presParOf" srcId="{6E3E236E-02B4-418A-B3AD-EE395099924F}" destId="{F2547FA3-FFB7-408B-B519-7F2DBAF68B42}" srcOrd="0" destOrd="0" presId="urn:microsoft.com/office/officeart/2008/layout/AlternatingHexagons"/>
    <dgm:cxn modelId="{11D8BC4A-21AE-4E04-B4F1-69418300ABED}" type="presParOf" srcId="{6E3E236E-02B4-418A-B3AD-EE395099924F}" destId="{4A542837-D4D9-4E35-B6CF-B304C3D01923}" srcOrd="1" destOrd="0" presId="urn:microsoft.com/office/officeart/2008/layout/AlternatingHexagons"/>
    <dgm:cxn modelId="{1B9A3ECC-5EA9-4277-9788-5547147A8427}" type="presParOf" srcId="{6E3E236E-02B4-418A-B3AD-EE395099924F}" destId="{440B4B27-1BEE-47C9-A3F3-7273A3D00546}" srcOrd="2" destOrd="0" presId="urn:microsoft.com/office/officeart/2008/layout/AlternatingHexagons"/>
    <dgm:cxn modelId="{3AB82CC6-2EA0-4AF5-827C-03419B71C78F}" type="presParOf" srcId="{6E3E236E-02B4-418A-B3AD-EE395099924F}" destId="{37CE5A99-358A-4274-BA07-1689B18F8DF1}" srcOrd="3" destOrd="0" presId="urn:microsoft.com/office/officeart/2008/layout/AlternatingHexagons"/>
    <dgm:cxn modelId="{80014DDE-5AD7-4AA1-B442-5D1B405EF609}" type="presParOf" srcId="{6E3E236E-02B4-418A-B3AD-EE395099924F}" destId="{8D65D00D-DCCF-438F-B9B5-AECA48483F9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97B895-422C-457B-9B07-3CF934B4DA71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E60A711-33C4-4901-BAA6-C8C509724D7C}">
      <dgm:prSet phldrT="[Texte]" custT="1"/>
      <dgm:spPr/>
      <dgm:t>
        <a:bodyPr/>
        <a:lstStyle/>
        <a:p>
          <a:r>
            <a:rPr lang="fr-FR" sz="4400" dirty="0"/>
            <a:t>Témoignages</a:t>
          </a:r>
          <a:r>
            <a:rPr lang="fr-FR" sz="4000" dirty="0"/>
            <a:t> </a:t>
          </a:r>
        </a:p>
      </dgm:t>
    </dgm:pt>
    <dgm:pt modelId="{61F7856F-1558-44A3-A690-6851DE936DBE}" type="parTrans" cxnId="{78B80BCA-729A-47A6-8CC3-C3FCEC87FE51}">
      <dgm:prSet/>
      <dgm:spPr/>
      <dgm:t>
        <a:bodyPr/>
        <a:lstStyle/>
        <a:p>
          <a:endParaRPr lang="fr-FR"/>
        </a:p>
      </dgm:t>
    </dgm:pt>
    <dgm:pt modelId="{ECAFB810-7C6F-44A4-A044-75C613A92988}" type="sibTrans" cxnId="{78B80BCA-729A-47A6-8CC3-C3FCEC87FE51}">
      <dgm:prSet/>
      <dgm:spPr/>
      <dgm:t>
        <a:bodyPr/>
        <a:lstStyle/>
        <a:p>
          <a:endParaRPr lang="fr-FR"/>
        </a:p>
      </dgm:t>
    </dgm:pt>
    <dgm:pt modelId="{D2264BDD-FE24-40FD-89C4-920FC7CFCB77}">
      <dgm:prSet phldrT="[Texte]" custT="1"/>
      <dgm:spPr/>
      <dgm:t>
        <a:bodyPr/>
        <a:lstStyle/>
        <a:p>
          <a:r>
            <a:rPr lang="fr-FR" sz="4400" dirty="0"/>
            <a:t>Pratiques </a:t>
          </a:r>
        </a:p>
      </dgm:t>
    </dgm:pt>
    <dgm:pt modelId="{CF967313-946C-4CD9-B640-407E37344118}" type="parTrans" cxnId="{47C28D3C-E0B3-4E16-937B-97EC7E527BC8}">
      <dgm:prSet/>
      <dgm:spPr/>
      <dgm:t>
        <a:bodyPr/>
        <a:lstStyle/>
        <a:p>
          <a:endParaRPr lang="fr-FR"/>
        </a:p>
      </dgm:t>
    </dgm:pt>
    <dgm:pt modelId="{47F12D54-6DBD-43C0-AAB1-E9E65718171C}" type="sibTrans" cxnId="{47C28D3C-E0B3-4E16-937B-97EC7E527BC8}">
      <dgm:prSet/>
      <dgm:spPr/>
      <dgm:t>
        <a:bodyPr/>
        <a:lstStyle/>
        <a:p>
          <a:endParaRPr lang="fr-FR"/>
        </a:p>
      </dgm:t>
    </dgm:pt>
    <dgm:pt modelId="{49DD116B-8FDC-4E77-B06B-A19126AD9456}">
      <dgm:prSet phldrT="[Texte]"/>
      <dgm:spPr/>
      <dgm:t>
        <a:bodyPr/>
        <a:lstStyle/>
        <a:p>
          <a:r>
            <a:rPr lang="fr-FR" dirty="0"/>
            <a:t>Publication sur le site</a:t>
          </a:r>
        </a:p>
      </dgm:t>
    </dgm:pt>
    <dgm:pt modelId="{CFB53F59-0975-46F0-B720-2C545EC00120}" type="parTrans" cxnId="{66EB07F0-76CB-4EA1-B79A-A3428402AE72}">
      <dgm:prSet/>
      <dgm:spPr/>
      <dgm:t>
        <a:bodyPr/>
        <a:lstStyle/>
        <a:p>
          <a:endParaRPr lang="fr-FR"/>
        </a:p>
      </dgm:t>
    </dgm:pt>
    <dgm:pt modelId="{2DEEBFE7-6A5A-4B1A-9BA5-321717CE3E2F}" type="sibTrans" cxnId="{66EB07F0-76CB-4EA1-B79A-A3428402AE72}">
      <dgm:prSet/>
      <dgm:spPr/>
      <dgm:t>
        <a:bodyPr/>
        <a:lstStyle/>
        <a:p>
          <a:endParaRPr lang="fr-FR"/>
        </a:p>
      </dgm:t>
    </dgm:pt>
    <dgm:pt modelId="{72D1F4C0-2589-4AB7-B016-EEACC4EEACF4}">
      <dgm:prSet phldrT="[Texte]"/>
      <dgm:spPr/>
      <dgm:t>
        <a:bodyPr/>
        <a:lstStyle/>
        <a:p>
          <a:endParaRPr lang="fr-FR" dirty="0"/>
        </a:p>
      </dgm:t>
    </dgm:pt>
    <dgm:pt modelId="{5A112974-8971-4211-97C4-0FE602952144}" type="parTrans" cxnId="{07F867CF-F3F2-4325-A2F2-573FDFABF325}">
      <dgm:prSet/>
      <dgm:spPr/>
      <dgm:t>
        <a:bodyPr/>
        <a:lstStyle/>
        <a:p>
          <a:endParaRPr lang="fr-FR"/>
        </a:p>
      </dgm:t>
    </dgm:pt>
    <dgm:pt modelId="{A6B95DB6-1EDF-479F-9B74-BB88BDCD9786}" type="sibTrans" cxnId="{07F867CF-F3F2-4325-A2F2-573FDFABF325}">
      <dgm:prSet/>
      <dgm:spPr/>
      <dgm:t>
        <a:bodyPr/>
        <a:lstStyle/>
        <a:p>
          <a:endParaRPr lang="fr-FR"/>
        </a:p>
      </dgm:t>
    </dgm:pt>
    <dgm:pt modelId="{02DA16E4-1FE2-47C4-9B56-6778F17112FD}">
      <dgm:prSet phldrT="[Texte]"/>
      <dgm:spPr/>
      <dgm:t>
        <a:bodyPr/>
        <a:lstStyle/>
        <a:p>
          <a:endParaRPr lang="fr-FR" dirty="0"/>
        </a:p>
      </dgm:t>
    </dgm:pt>
    <dgm:pt modelId="{521FD1AF-C3A3-4A3E-9B69-8D6CF6D16BF9}" type="parTrans" cxnId="{E5D165DC-12CB-46A5-B860-FDC2A109AC03}">
      <dgm:prSet/>
      <dgm:spPr/>
      <dgm:t>
        <a:bodyPr/>
        <a:lstStyle/>
        <a:p>
          <a:endParaRPr lang="fr-FR"/>
        </a:p>
      </dgm:t>
    </dgm:pt>
    <dgm:pt modelId="{12EE6063-C228-4F00-8418-A58FE428E79E}" type="sibTrans" cxnId="{E5D165DC-12CB-46A5-B860-FDC2A109AC03}">
      <dgm:prSet/>
      <dgm:spPr/>
      <dgm:t>
        <a:bodyPr/>
        <a:lstStyle/>
        <a:p>
          <a:endParaRPr lang="fr-FR"/>
        </a:p>
      </dgm:t>
    </dgm:pt>
    <dgm:pt modelId="{EC4D0BBB-E054-44E7-9307-902A80DCEB7F}" type="pres">
      <dgm:prSet presAssocID="{C897B895-422C-457B-9B07-3CF934B4DA71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AFB01233-AB7D-4897-9CFF-2BC412833BD4}" type="pres">
      <dgm:prSet presAssocID="{BE60A711-33C4-4901-BAA6-C8C509724D7C}" presName="chaos" presStyleCnt="0"/>
      <dgm:spPr/>
    </dgm:pt>
    <dgm:pt modelId="{06F3C8AC-CB8A-4CF9-946D-4438AF91F3D4}" type="pres">
      <dgm:prSet presAssocID="{BE60A711-33C4-4901-BAA6-C8C509724D7C}" presName="parTx1" presStyleLbl="revTx" presStyleIdx="0" presStyleCnt="2" custLinFactNeighborX="-31322" custLinFactNeighborY="-28645"/>
      <dgm:spPr/>
      <dgm:t>
        <a:bodyPr/>
        <a:lstStyle/>
        <a:p>
          <a:endParaRPr lang="fr-FR"/>
        </a:p>
      </dgm:t>
    </dgm:pt>
    <dgm:pt modelId="{F99A3D6B-CEBC-403C-8999-F2E6446AD302}" type="pres">
      <dgm:prSet presAssocID="{BE60A711-33C4-4901-BAA6-C8C509724D7C}" presName="desTx1" presStyleLbl="revTx" presStyleIdx="1" presStyleCnt="2" custLinFactNeighborX="-34749" custLinFactNeighborY="-2157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34D155-F8B1-4913-A5CC-6AF3FE08C557}" type="pres">
      <dgm:prSet presAssocID="{BE60A711-33C4-4901-BAA6-C8C509724D7C}" presName="c1" presStyleLbl="node1" presStyleIdx="0" presStyleCnt="19"/>
      <dgm:spPr/>
    </dgm:pt>
    <dgm:pt modelId="{4C8F5B94-71DB-43DA-8770-1EDDD6F6FE1F}" type="pres">
      <dgm:prSet presAssocID="{BE60A711-33C4-4901-BAA6-C8C509724D7C}" presName="c2" presStyleLbl="node1" presStyleIdx="1" presStyleCnt="19"/>
      <dgm:spPr/>
    </dgm:pt>
    <dgm:pt modelId="{098AD548-E460-4B4F-8821-BD5809B57C4A}" type="pres">
      <dgm:prSet presAssocID="{BE60A711-33C4-4901-BAA6-C8C509724D7C}" presName="c3" presStyleLbl="node1" presStyleIdx="2" presStyleCnt="19"/>
      <dgm:spPr/>
    </dgm:pt>
    <dgm:pt modelId="{010CE8C9-03B3-47E6-B9F1-61E68154670C}" type="pres">
      <dgm:prSet presAssocID="{BE60A711-33C4-4901-BAA6-C8C509724D7C}" presName="c4" presStyleLbl="node1" presStyleIdx="3" presStyleCnt="19"/>
      <dgm:spPr/>
    </dgm:pt>
    <dgm:pt modelId="{3CA8F73D-56C0-47BE-8D54-D899160F680D}" type="pres">
      <dgm:prSet presAssocID="{BE60A711-33C4-4901-BAA6-C8C509724D7C}" presName="c5" presStyleLbl="node1" presStyleIdx="4" presStyleCnt="19"/>
      <dgm:spPr/>
    </dgm:pt>
    <dgm:pt modelId="{1FC13252-4AB4-4B31-A0AB-EC9AA15F9733}" type="pres">
      <dgm:prSet presAssocID="{BE60A711-33C4-4901-BAA6-C8C509724D7C}" presName="c6" presStyleLbl="node1" presStyleIdx="5" presStyleCnt="19"/>
      <dgm:spPr/>
    </dgm:pt>
    <dgm:pt modelId="{CFA4216C-1716-42AD-AC1E-10F200375A88}" type="pres">
      <dgm:prSet presAssocID="{BE60A711-33C4-4901-BAA6-C8C509724D7C}" presName="c7" presStyleLbl="node1" presStyleIdx="6" presStyleCnt="19"/>
      <dgm:spPr/>
    </dgm:pt>
    <dgm:pt modelId="{F5499914-1861-4265-AF73-B122DDF82BF5}" type="pres">
      <dgm:prSet presAssocID="{BE60A711-33C4-4901-BAA6-C8C509724D7C}" presName="c8" presStyleLbl="node1" presStyleIdx="7" presStyleCnt="19"/>
      <dgm:spPr/>
    </dgm:pt>
    <dgm:pt modelId="{84E71121-88A6-4287-BED2-278540C8BB94}" type="pres">
      <dgm:prSet presAssocID="{BE60A711-33C4-4901-BAA6-C8C509724D7C}" presName="c9" presStyleLbl="node1" presStyleIdx="8" presStyleCnt="19"/>
      <dgm:spPr/>
    </dgm:pt>
    <dgm:pt modelId="{EAB013BA-3B5A-4509-B45E-105DE6879534}" type="pres">
      <dgm:prSet presAssocID="{BE60A711-33C4-4901-BAA6-C8C509724D7C}" presName="c10" presStyleLbl="node1" presStyleIdx="9" presStyleCnt="19"/>
      <dgm:spPr/>
    </dgm:pt>
    <dgm:pt modelId="{F10C69A7-8FC5-42B3-B5C0-ADB88C0272D2}" type="pres">
      <dgm:prSet presAssocID="{BE60A711-33C4-4901-BAA6-C8C509724D7C}" presName="c11" presStyleLbl="node1" presStyleIdx="10" presStyleCnt="19"/>
      <dgm:spPr/>
    </dgm:pt>
    <dgm:pt modelId="{3778DDDC-EFAF-45BE-9E6E-DBF78F937E6F}" type="pres">
      <dgm:prSet presAssocID="{BE60A711-33C4-4901-BAA6-C8C509724D7C}" presName="c12" presStyleLbl="node1" presStyleIdx="11" presStyleCnt="19"/>
      <dgm:spPr/>
    </dgm:pt>
    <dgm:pt modelId="{B1D65455-D59B-467D-A375-77CDBCCB1D72}" type="pres">
      <dgm:prSet presAssocID="{BE60A711-33C4-4901-BAA6-C8C509724D7C}" presName="c13" presStyleLbl="node1" presStyleIdx="12" presStyleCnt="19"/>
      <dgm:spPr/>
    </dgm:pt>
    <dgm:pt modelId="{4566A6BB-C180-4B78-AF9D-FB00FEBD6BD3}" type="pres">
      <dgm:prSet presAssocID="{BE60A711-33C4-4901-BAA6-C8C509724D7C}" presName="c14" presStyleLbl="node1" presStyleIdx="13" presStyleCnt="19"/>
      <dgm:spPr/>
    </dgm:pt>
    <dgm:pt modelId="{33B76407-71F2-4ACA-B58F-5FD40C9907D2}" type="pres">
      <dgm:prSet presAssocID="{BE60A711-33C4-4901-BAA6-C8C509724D7C}" presName="c15" presStyleLbl="node1" presStyleIdx="14" presStyleCnt="19"/>
      <dgm:spPr/>
    </dgm:pt>
    <dgm:pt modelId="{30883366-BA2F-41E8-8791-C5938039E6D7}" type="pres">
      <dgm:prSet presAssocID="{BE60A711-33C4-4901-BAA6-C8C509724D7C}" presName="c16" presStyleLbl="node1" presStyleIdx="15" presStyleCnt="19"/>
      <dgm:spPr/>
    </dgm:pt>
    <dgm:pt modelId="{25B872A8-783F-4BDC-8891-22C8ACA6075B}" type="pres">
      <dgm:prSet presAssocID="{BE60A711-33C4-4901-BAA6-C8C509724D7C}" presName="c17" presStyleLbl="node1" presStyleIdx="16" presStyleCnt="19"/>
      <dgm:spPr/>
    </dgm:pt>
    <dgm:pt modelId="{F2106604-D080-4092-A38A-C45CD6EC11BA}" type="pres">
      <dgm:prSet presAssocID="{BE60A711-33C4-4901-BAA6-C8C509724D7C}" presName="c18" presStyleLbl="node1" presStyleIdx="17" presStyleCnt="19"/>
      <dgm:spPr/>
    </dgm:pt>
    <dgm:pt modelId="{45794581-1B90-452D-B27B-43D9647EDD15}" type="pres">
      <dgm:prSet presAssocID="{ECAFB810-7C6F-44A4-A044-75C613A92988}" presName="chevronComposite1" presStyleCnt="0"/>
      <dgm:spPr/>
    </dgm:pt>
    <dgm:pt modelId="{A8D40AD8-C18C-4820-868B-B73B323CD7DF}" type="pres">
      <dgm:prSet presAssocID="{ECAFB810-7C6F-44A4-A044-75C613A92988}" presName="chevron1" presStyleLbl="sibTrans2D1" presStyleIdx="0" presStyleCnt="2"/>
      <dgm:spPr/>
    </dgm:pt>
    <dgm:pt modelId="{ABC1CF17-1C57-46BB-AC37-9FE6D4E6DD4B}" type="pres">
      <dgm:prSet presAssocID="{ECAFB810-7C6F-44A4-A044-75C613A92988}" presName="spChevron1" presStyleCnt="0"/>
      <dgm:spPr/>
    </dgm:pt>
    <dgm:pt modelId="{28783B7F-65F8-49CF-AD9A-B20B945A18B2}" type="pres">
      <dgm:prSet presAssocID="{ECAFB810-7C6F-44A4-A044-75C613A92988}" presName="overlap" presStyleCnt="0"/>
      <dgm:spPr/>
    </dgm:pt>
    <dgm:pt modelId="{B2CF7A6E-0D31-490E-B86B-02AAEAF566F5}" type="pres">
      <dgm:prSet presAssocID="{ECAFB810-7C6F-44A4-A044-75C613A92988}" presName="chevronComposite2" presStyleCnt="0"/>
      <dgm:spPr/>
    </dgm:pt>
    <dgm:pt modelId="{CE407F92-8647-4D0C-BE3D-CE04C4B8CD6A}" type="pres">
      <dgm:prSet presAssocID="{ECAFB810-7C6F-44A4-A044-75C613A92988}" presName="chevron2" presStyleLbl="sibTrans2D1" presStyleIdx="1" presStyleCnt="2"/>
      <dgm:spPr/>
    </dgm:pt>
    <dgm:pt modelId="{FB4A0F21-A73A-41D4-A8F9-CFD4DD0CA66F}" type="pres">
      <dgm:prSet presAssocID="{ECAFB810-7C6F-44A4-A044-75C613A92988}" presName="spChevron2" presStyleCnt="0"/>
      <dgm:spPr/>
    </dgm:pt>
    <dgm:pt modelId="{BFD97F74-9018-4DFE-AE0F-25E67690AD43}" type="pres">
      <dgm:prSet presAssocID="{49DD116B-8FDC-4E77-B06B-A19126AD9456}" presName="last" presStyleCnt="0"/>
      <dgm:spPr/>
    </dgm:pt>
    <dgm:pt modelId="{D521273C-36F9-410F-AAF2-DA36CB1888BC}" type="pres">
      <dgm:prSet presAssocID="{49DD116B-8FDC-4E77-B06B-A19126AD9456}" presName="circleTx" presStyleLbl="node1" presStyleIdx="18" presStyleCnt="19"/>
      <dgm:spPr/>
      <dgm:t>
        <a:bodyPr/>
        <a:lstStyle/>
        <a:p>
          <a:endParaRPr lang="fr-FR"/>
        </a:p>
      </dgm:t>
    </dgm:pt>
    <dgm:pt modelId="{E8C5CC81-E05C-4934-880D-1895788AC98D}" type="pres">
      <dgm:prSet presAssocID="{49DD116B-8FDC-4E77-B06B-A19126AD9456}" presName="spN" presStyleCnt="0"/>
      <dgm:spPr/>
    </dgm:pt>
  </dgm:ptLst>
  <dgm:cxnLst>
    <dgm:cxn modelId="{DDF1C92F-FA59-4CF7-AAC1-DEAB375CB817}" type="presOf" srcId="{C897B895-422C-457B-9B07-3CF934B4DA71}" destId="{EC4D0BBB-E054-44E7-9307-902A80DCEB7F}" srcOrd="0" destOrd="0" presId="urn:microsoft.com/office/officeart/2009/3/layout/RandomtoResultProcess"/>
    <dgm:cxn modelId="{66EB07F0-76CB-4EA1-B79A-A3428402AE72}" srcId="{C897B895-422C-457B-9B07-3CF934B4DA71}" destId="{49DD116B-8FDC-4E77-B06B-A19126AD9456}" srcOrd="1" destOrd="0" parTransId="{CFB53F59-0975-46F0-B720-2C545EC00120}" sibTransId="{2DEEBFE7-6A5A-4B1A-9BA5-321717CE3E2F}"/>
    <dgm:cxn modelId="{E5D165DC-12CB-46A5-B860-FDC2A109AC03}" srcId="{BE60A711-33C4-4901-BAA6-C8C509724D7C}" destId="{02DA16E4-1FE2-47C4-9B56-6778F17112FD}" srcOrd="1" destOrd="0" parTransId="{521FD1AF-C3A3-4A3E-9B69-8D6CF6D16BF9}" sibTransId="{12EE6063-C228-4F00-8418-A58FE428E79E}"/>
    <dgm:cxn modelId="{43E9F576-83D0-463E-9111-9B445D0470DE}" type="presOf" srcId="{02DA16E4-1FE2-47C4-9B56-6778F17112FD}" destId="{F99A3D6B-CEBC-403C-8999-F2E6446AD302}" srcOrd="0" destOrd="1" presId="urn:microsoft.com/office/officeart/2009/3/layout/RandomtoResultProcess"/>
    <dgm:cxn modelId="{78420AE1-84F7-45F7-A3F0-F9FC8376AA1A}" type="presOf" srcId="{49DD116B-8FDC-4E77-B06B-A19126AD9456}" destId="{D521273C-36F9-410F-AAF2-DA36CB1888BC}" srcOrd="0" destOrd="0" presId="urn:microsoft.com/office/officeart/2009/3/layout/RandomtoResultProcess"/>
    <dgm:cxn modelId="{D9E44EE8-F164-41C5-A6D1-FEB194C2F10F}" type="presOf" srcId="{D2264BDD-FE24-40FD-89C4-920FC7CFCB77}" destId="{F99A3D6B-CEBC-403C-8999-F2E6446AD302}" srcOrd="0" destOrd="0" presId="urn:microsoft.com/office/officeart/2009/3/layout/RandomtoResultProcess"/>
    <dgm:cxn modelId="{47C28D3C-E0B3-4E16-937B-97EC7E527BC8}" srcId="{BE60A711-33C4-4901-BAA6-C8C509724D7C}" destId="{D2264BDD-FE24-40FD-89C4-920FC7CFCB77}" srcOrd="0" destOrd="0" parTransId="{CF967313-946C-4CD9-B640-407E37344118}" sibTransId="{47F12D54-6DBD-43C0-AAB1-E9E65718171C}"/>
    <dgm:cxn modelId="{508BFB0F-71DC-45E3-BCA9-E98D52365C3B}" type="presOf" srcId="{72D1F4C0-2589-4AB7-B016-EEACC4EEACF4}" destId="{F99A3D6B-CEBC-403C-8999-F2E6446AD302}" srcOrd="0" destOrd="2" presId="urn:microsoft.com/office/officeart/2009/3/layout/RandomtoResultProcess"/>
    <dgm:cxn modelId="{07F867CF-F3F2-4325-A2F2-573FDFABF325}" srcId="{BE60A711-33C4-4901-BAA6-C8C509724D7C}" destId="{72D1F4C0-2589-4AB7-B016-EEACC4EEACF4}" srcOrd="2" destOrd="0" parTransId="{5A112974-8971-4211-97C4-0FE602952144}" sibTransId="{A6B95DB6-1EDF-479F-9B74-BB88BDCD9786}"/>
    <dgm:cxn modelId="{DAA266E0-4822-4A26-BDF4-CD25B3F61020}" type="presOf" srcId="{BE60A711-33C4-4901-BAA6-C8C509724D7C}" destId="{06F3C8AC-CB8A-4CF9-946D-4438AF91F3D4}" srcOrd="0" destOrd="0" presId="urn:microsoft.com/office/officeart/2009/3/layout/RandomtoResultProcess"/>
    <dgm:cxn modelId="{78B80BCA-729A-47A6-8CC3-C3FCEC87FE51}" srcId="{C897B895-422C-457B-9B07-3CF934B4DA71}" destId="{BE60A711-33C4-4901-BAA6-C8C509724D7C}" srcOrd="0" destOrd="0" parTransId="{61F7856F-1558-44A3-A690-6851DE936DBE}" sibTransId="{ECAFB810-7C6F-44A4-A044-75C613A92988}"/>
    <dgm:cxn modelId="{0986641A-7C58-4E7A-8342-F41999306351}" type="presParOf" srcId="{EC4D0BBB-E054-44E7-9307-902A80DCEB7F}" destId="{AFB01233-AB7D-4897-9CFF-2BC412833BD4}" srcOrd="0" destOrd="0" presId="urn:microsoft.com/office/officeart/2009/3/layout/RandomtoResultProcess"/>
    <dgm:cxn modelId="{678DA7FE-652C-4BFF-B3D5-D3DDFC53C70C}" type="presParOf" srcId="{AFB01233-AB7D-4897-9CFF-2BC412833BD4}" destId="{06F3C8AC-CB8A-4CF9-946D-4438AF91F3D4}" srcOrd="0" destOrd="0" presId="urn:microsoft.com/office/officeart/2009/3/layout/RandomtoResultProcess"/>
    <dgm:cxn modelId="{AD2DCBF5-0739-49C4-9FE6-8F8243875294}" type="presParOf" srcId="{AFB01233-AB7D-4897-9CFF-2BC412833BD4}" destId="{F99A3D6B-CEBC-403C-8999-F2E6446AD302}" srcOrd="1" destOrd="0" presId="urn:microsoft.com/office/officeart/2009/3/layout/RandomtoResultProcess"/>
    <dgm:cxn modelId="{AA17E63B-1D01-4A7C-BCBA-988006510D66}" type="presParOf" srcId="{AFB01233-AB7D-4897-9CFF-2BC412833BD4}" destId="{B334D155-F8B1-4913-A5CC-6AF3FE08C557}" srcOrd="2" destOrd="0" presId="urn:microsoft.com/office/officeart/2009/3/layout/RandomtoResultProcess"/>
    <dgm:cxn modelId="{73F09FB9-B399-4D69-AB1E-96D1ECA3B438}" type="presParOf" srcId="{AFB01233-AB7D-4897-9CFF-2BC412833BD4}" destId="{4C8F5B94-71DB-43DA-8770-1EDDD6F6FE1F}" srcOrd="3" destOrd="0" presId="urn:microsoft.com/office/officeart/2009/3/layout/RandomtoResultProcess"/>
    <dgm:cxn modelId="{3412E80D-2604-4E21-A261-A290E6E85293}" type="presParOf" srcId="{AFB01233-AB7D-4897-9CFF-2BC412833BD4}" destId="{098AD548-E460-4B4F-8821-BD5809B57C4A}" srcOrd="4" destOrd="0" presId="urn:microsoft.com/office/officeart/2009/3/layout/RandomtoResultProcess"/>
    <dgm:cxn modelId="{A672A52B-C6B6-475E-8430-4417D01AB25D}" type="presParOf" srcId="{AFB01233-AB7D-4897-9CFF-2BC412833BD4}" destId="{010CE8C9-03B3-47E6-B9F1-61E68154670C}" srcOrd="5" destOrd="0" presId="urn:microsoft.com/office/officeart/2009/3/layout/RandomtoResultProcess"/>
    <dgm:cxn modelId="{57EA8D8D-EB83-46F7-90A1-122C45536CB0}" type="presParOf" srcId="{AFB01233-AB7D-4897-9CFF-2BC412833BD4}" destId="{3CA8F73D-56C0-47BE-8D54-D899160F680D}" srcOrd="6" destOrd="0" presId="urn:microsoft.com/office/officeart/2009/3/layout/RandomtoResultProcess"/>
    <dgm:cxn modelId="{081F4EF1-468E-4A74-A6F8-9EA09EF777E5}" type="presParOf" srcId="{AFB01233-AB7D-4897-9CFF-2BC412833BD4}" destId="{1FC13252-4AB4-4B31-A0AB-EC9AA15F9733}" srcOrd="7" destOrd="0" presId="urn:microsoft.com/office/officeart/2009/3/layout/RandomtoResultProcess"/>
    <dgm:cxn modelId="{5B03D97B-187D-49D4-A7D5-D40DEB9E2A51}" type="presParOf" srcId="{AFB01233-AB7D-4897-9CFF-2BC412833BD4}" destId="{CFA4216C-1716-42AD-AC1E-10F200375A88}" srcOrd="8" destOrd="0" presId="urn:microsoft.com/office/officeart/2009/3/layout/RandomtoResultProcess"/>
    <dgm:cxn modelId="{ED80E526-12E3-4929-8D19-4D303A42D9BF}" type="presParOf" srcId="{AFB01233-AB7D-4897-9CFF-2BC412833BD4}" destId="{F5499914-1861-4265-AF73-B122DDF82BF5}" srcOrd="9" destOrd="0" presId="urn:microsoft.com/office/officeart/2009/3/layout/RandomtoResultProcess"/>
    <dgm:cxn modelId="{42C93938-6FAF-475A-9C3B-AFACE54AEA2B}" type="presParOf" srcId="{AFB01233-AB7D-4897-9CFF-2BC412833BD4}" destId="{84E71121-88A6-4287-BED2-278540C8BB94}" srcOrd="10" destOrd="0" presId="urn:microsoft.com/office/officeart/2009/3/layout/RandomtoResultProcess"/>
    <dgm:cxn modelId="{53705B3F-FA60-4EBA-885F-22C87BF9597C}" type="presParOf" srcId="{AFB01233-AB7D-4897-9CFF-2BC412833BD4}" destId="{EAB013BA-3B5A-4509-B45E-105DE6879534}" srcOrd="11" destOrd="0" presId="urn:microsoft.com/office/officeart/2009/3/layout/RandomtoResultProcess"/>
    <dgm:cxn modelId="{F8F7AEB6-958B-4490-AFE7-E48C20E954FC}" type="presParOf" srcId="{AFB01233-AB7D-4897-9CFF-2BC412833BD4}" destId="{F10C69A7-8FC5-42B3-B5C0-ADB88C0272D2}" srcOrd="12" destOrd="0" presId="urn:microsoft.com/office/officeart/2009/3/layout/RandomtoResultProcess"/>
    <dgm:cxn modelId="{3D6AFE33-FC77-4AE6-8D05-5693631B7906}" type="presParOf" srcId="{AFB01233-AB7D-4897-9CFF-2BC412833BD4}" destId="{3778DDDC-EFAF-45BE-9E6E-DBF78F937E6F}" srcOrd="13" destOrd="0" presId="urn:microsoft.com/office/officeart/2009/3/layout/RandomtoResultProcess"/>
    <dgm:cxn modelId="{49947647-53E2-4130-AF00-4F2A10C1EBB6}" type="presParOf" srcId="{AFB01233-AB7D-4897-9CFF-2BC412833BD4}" destId="{B1D65455-D59B-467D-A375-77CDBCCB1D72}" srcOrd="14" destOrd="0" presId="urn:microsoft.com/office/officeart/2009/3/layout/RandomtoResultProcess"/>
    <dgm:cxn modelId="{9AE4539D-015B-459A-9B40-00F7FA058524}" type="presParOf" srcId="{AFB01233-AB7D-4897-9CFF-2BC412833BD4}" destId="{4566A6BB-C180-4B78-AF9D-FB00FEBD6BD3}" srcOrd="15" destOrd="0" presId="urn:microsoft.com/office/officeart/2009/3/layout/RandomtoResultProcess"/>
    <dgm:cxn modelId="{F28DBE19-D40F-43B2-9605-F537EBCBAF47}" type="presParOf" srcId="{AFB01233-AB7D-4897-9CFF-2BC412833BD4}" destId="{33B76407-71F2-4ACA-B58F-5FD40C9907D2}" srcOrd="16" destOrd="0" presId="urn:microsoft.com/office/officeart/2009/3/layout/RandomtoResultProcess"/>
    <dgm:cxn modelId="{06916495-7F22-4ABD-8199-F7FF0E1E57A7}" type="presParOf" srcId="{AFB01233-AB7D-4897-9CFF-2BC412833BD4}" destId="{30883366-BA2F-41E8-8791-C5938039E6D7}" srcOrd="17" destOrd="0" presId="urn:microsoft.com/office/officeart/2009/3/layout/RandomtoResultProcess"/>
    <dgm:cxn modelId="{100E431B-9DB6-4658-99FB-0E06E8F1F4F5}" type="presParOf" srcId="{AFB01233-AB7D-4897-9CFF-2BC412833BD4}" destId="{25B872A8-783F-4BDC-8891-22C8ACA6075B}" srcOrd="18" destOrd="0" presId="urn:microsoft.com/office/officeart/2009/3/layout/RandomtoResultProcess"/>
    <dgm:cxn modelId="{E0D7F7AB-376F-497E-BCFB-7E4885F1F381}" type="presParOf" srcId="{AFB01233-AB7D-4897-9CFF-2BC412833BD4}" destId="{F2106604-D080-4092-A38A-C45CD6EC11BA}" srcOrd="19" destOrd="0" presId="urn:microsoft.com/office/officeart/2009/3/layout/RandomtoResultProcess"/>
    <dgm:cxn modelId="{9E7385B8-38BC-4014-B194-0ABBA4B47F03}" type="presParOf" srcId="{EC4D0BBB-E054-44E7-9307-902A80DCEB7F}" destId="{45794581-1B90-452D-B27B-43D9647EDD15}" srcOrd="1" destOrd="0" presId="urn:microsoft.com/office/officeart/2009/3/layout/RandomtoResultProcess"/>
    <dgm:cxn modelId="{96DF9B09-0984-4161-94A0-2706B6398D49}" type="presParOf" srcId="{45794581-1B90-452D-B27B-43D9647EDD15}" destId="{A8D40AD8-C18C-4820-868B-B73B323CD7DF}" srcOrd="0" destOrd="0" presId="urn:microsoft.com/office/officeart/2009/3/layout/RandomtoResultProcess"/>
    <dgm:cxn modelId="{A44F0F07-76D7-4CDB-AF5C-9B43FD040F77}" type="presParOf" srcId="{45794581-1B90-452D-B27B-43D9647EDD15}" destId="{ABC1CF17-1C57-46BB-AC37-9FE6D4E6DD4B}" srcOrd="1" destOrd="0" presId="urn:microsoft.com/office/officeart/2009/3/layout/RandomtoResultProcess"/>
    <dgm:cxn modelId="{DF7052E6-4C50-4C03-9111-A3CDD46DC485}" type="presParOf" srcId="{EC4D0BBB-E054-44E7-9307-902A80DCEB7F}" destId="{28783B7F-65F8-49CF-AD9A-B20B945A18B2}" srcOrd="2" destOrd="0" presId="urn:microsoft.com/office/officeart/2009/3/layout/RandomtoResultProcess"/>
    <dgm:cxn modelId="{E61F7E8B-B154-4DC8-B5F6-C6E33B8414EF}" type="presParOf" srcId="{EC4D0BBB-E054-44E7-9307-902A80DCEB7F}" destId="{B2CF7A6E-0D31-490E-B86B-02AAEAF566F5}" srcOrd="3" destOrd="0" presId="urn:microsoft.com/office/officeart/2009/3/layout/RandomtoResultProcess"/>
    <dgm:cxn modelId="{99332A54-DF58-4499-B16D-F3AD50A4786C}" type="presParOf" srcId="{B2CF7A6E-0D31-490E-B86B-02AAEAF566F5}" destId="{CE407F92-8647-4D0C-BE3D-CE04C4B8CD6A}" srcOrd="0" destOrd="0" presId="urn:microsoft.com/office/officeart/2009/3/layout/RandomtoResultProcess"/>
    <dgm:cxn modelId="{33458E94-4F1F-4586-8D8F-1FD8955560A7}" type="presParOf" srcId="{B2CF7A6E-0D31-490E-B86B-02AAEAF566F5}" destId="{FB4A0F21-A73A-41D4-A8F9-CFD4DD0CA66F}" srcOrd="1" destOrd="0" presId="urn:microsoft.com/office/officeart/2009/3/layout/RandomtoResultProcess"/>
    <dgm:cxn modelId="{6E0C31C4-AC22-4F53-93DC-C71BF01701D7}" type="presParOf" srcId="{EC4D0BBB-E054-44E7-9307-902A80DCEB7F}" destId="{BFD97F74-9018-4DFE-AE0F-25E67690AD43}" srcOrd="4" destOrd="0" presId="urn:microsoft.com/office/officeart/2009/3/layout/RandomtoResultProcess"/>
    <dgm:cxn modelId="{CD2E2CA7-B414-4A58-B497-766B131141D1}" type="presParOf" srcId="{BFD97F74-9018-4DFE-AE0F-25E67690AD43}" destId="{D521273C-36F9-410F-AAF2-DA36CB1888BC}" srcOrd="0" destOrd="0" presId="urn:microsoft.com/office/officeart/2009/3/layout/RandomtoResultProcess"/>
    <dgm:cxn modelId="{6ACD8596-F29F-4ACA-A96B-6FBEC4327820}" type="presParOf" srcId="{BFD97F74-9018-4DFE-AE0F-25E67690AD43}" destId="{E8C5CC81-E05C-4934-880D-1895788AC98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BF5F29-B6FE-4724-8D16-5E8A57571700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B398827-A41E-4DEB-BCDB-48662F7B74AE}">
      <dgm:prSet phldrT="[Texte]"/>
      <dgm:spPr/>
      <dgm:t>
        <a:bodyPr/>
        <a:lstStyle/>
        <a:p>
          <a:r>
            <a:rPr lang="fr-FR" b="1" dirty="0"/>
            <a:t>Légal</a:t>
          </a:r>
        </a:p>
      </dgm:t>
    </dgm:pt>
    <dgm:pt modelId="{B0D3CFF4-889A-4270-BA85-6C1C7F0E1734}" type="parTrans" cxnId="{22D52AD5-4D3E-4F2E-BFF8-8F2B1F0A3F73}">
      <dgm:prSet/>
      <dgm:spPr/>
      <dgm:t>
        <a:bodyPr/>
        <a:lstStyle/>
        <a:p>
          <a:endParaRPr lang="fr-FR"/>
        </a:p>
      </dgm:t>
    </dgm:pt>
    <dgm:pt modelId="{8C263B58-9DDF-40E7-B4EE-21B465CCE730}" type="sibTrans" cxnId="{22D52AD5-4D3E-4F2E-BFF8-8F2B1F0A3F73}">
      <dgm:prSet/>
      <dgm:spPr/>
      <dgm:t>
        <a:bodyPr/>
        <a:lstStyle/>
        <a:p>
          <a:endParaRPr lang="fr-FR"/>
        </a:p>
      </dgm:t>
    </dgm:pt>
    <dgm:pt modelId="{CF34A348-50FE-4658-ACA8-2D5A86F64902}">
      <dgm:prSet phldrT="[Texte]"/>
      <dgm:spPr/>
      <dgm:t>
        <a:bodyPr/>
        <a:lstStyle/>
        <a:p>
          <a:r>
            <a:rPr lang="fr-FR" b="1" dirty="0"/>
            <a:t>Communication</a:t>
          </a:r>
        </a:p>
      </dgm:t>
    </dgm:pt>
    <dgm:pt modelId="{FB92EC3D-A383-4688-BBF9-894444801483}" type="parTrans" cxnId="{11373EFE-606E-4699-BCD9-206E0962C78B}">
      <dgm:prSet/>
      <dgm:spPr/>
      <dgm:t>
        <a:bodyPr/>
        <a:lstStyle/>
        <a:p>
          <a:endParaRPr lang="fr-FR"/>
        </a:p>
      </dgm:t>
    </dgm:pt>
    <dgm:pt modelId="{1739FE55-0959-4A59-A8B5-B6E897901277}" type="sibTrans" cxnId="{11373EFE-606E-4699-BCD9-206E0962C78B}">
      <dgm:prSet/>
      <dgm:spPr/>
      <dgm:t>
        <a:bodyPr/>
        <a:lstStyle/>
        <a:p>
          <a:endParaRPr lang="fr-FR"/>
        </a:p>
      </dgm:t>
    </dgm:pt>
    <dgm:pt modelId="{5F00D6A0-A93D-4D14-951F-64EC9F4EA395}">
      <dgm:prSet phldrT="[Texte]"/>
      <dgm:spPr/>
      <dgm:t>
        <a:bodyPr/>
        <a:lstStyle/>
        <a:p>
          <a:r>
            <a:rPr lang="fr-FR" b="1" dirty="0"/>
            <a:t>Méthodes de détection</a:t>
          </a:r>
        </a:p>
      </dgm:t>
    </dgm:pt>
    <dgm:pt modelId="{211A0F3F-FD83-4D19-A267-2C85C51D03C4}" type="parTrans" cxnId="{E1434D90-F244-4496-A4E5-145E89C6B8B3}">
      <dgm:prSet/>
      <dgm:spPr/>
      <dgm:t>
        <a:bodyPr/>
        <a:lstStyle/>
        <a:p>
          <a:endParaRPr lang="fr-FR"/>
        </a:p>
      </dgm:t>
    </dgm:pt>
    <dgm:pt modelId="{14107F16-B3DF-4E33-8F3F-34BD29493E07}" type="sibTrans" cxnId="{E1434D90-F244-4496-A4E5-145E89C6B8B3}">
      <dgm:prSet/>
      <dgm:spPr/>
      <dgm:t>
        <a:bodyPr/>
        <a:lstStyle/>
        <a:p>
          <a:endParaRPr lang="fr-FR"/>
        </a:p>
      </dgm:t>
    </dgm:pt>
    <dgm:pt modelId="{326B0FD5-C3EB-4CE7-B76D-1BD4981A5E19}">
      <dgm:prSet phldrT="[Texte]"/>
      <dgm:spPr/>
      <dgm:t>
        <a:bodyPr/>
        <a:lstStyle/>
        <a:p>
          <a:r>
            <a:rPr lang="fr-FR" b="1" dirty="0"/>
            <a:t>Réseau et ressources partenariales</a:t>
          </a:r>
        </a:p>
      </dgm:t>
    </dgm:pt>
    <dgm:pt modelId="{A54765CB-D6E8-47CE-BAF2-04DE9CA45A13}" type="parTrans" cxnId="{E299A11B-3B52-4068-B378-C68F31E21B89}">
      <dgm:prSet/>
      <dgm:spPr/>
      <dgm:t>
        <a:bodyPr/>
        <a:lstStyle/>
        <a:p>
          <a:endParaRPr lang="fr-FR"/>
        </a:p>
      </dgm:t>
    </dgm:pt>
    <dgm:pt modelId="{A3A4DF75-6F42-4622-93C5-41A9BF46C122}" type="sibTrans" cxnId="{E299A11B-3B52-4068-B378-C68F31E21B89}">
      <dgm:prSet/>
      <dgm:spPr/>
      <dgm:t>
        <a:bodyPr/>
        <a:lstStyle/>
        <a:p>
          <a:endParaRPr lang="fr-FR"/>
        </a:p>
      </dgm:t>
    </dgm:pt>
    <dgm:pt modelId="{C5BAD320-BED4-499F-9062-E3CF46DA3317}">
      <dgm:prSet phldrT="[Texte]"/>
      <dgm:spPr/>
      <dgm:t>
        <a:bodyPr/>
        <a:lstStyle/>
        <a:p>
          <a:r>
            <a:rPr lang="fr-FR" b="1" dirty="0"/>
            <a:t>Partage de bonnes pratiques</a:t>
          </a:r>
        </a:p>
      </dgm:t>
    </dgm:pt>
    <dgm:pt modelId="{461365A3-7807-4C42-A686-6609A7C400A4}" type="parTrans" cxnId="{C6EC9778-27D2-4338-ABB5-67550695B5C5}">
      <dgm:prSet/>
      <dgm:spPr/>
      <dgm:t>
        <a:bodyPr/>
        <a:lstStyle/>
        <a:p>
          <a:endParaRPr lang="fr-FR"/>
        </a:p>
      </dgm:t>
    </dgm:pt>
    <dgm:pt modelId="{BCF836BE-2C76-479D-B182-1B36D32C79E3}" type="sibTrans" cxnId="{C6EC9778-27D2-4338-ABB5-67550695B5C5}">
      <dgm:prSet/>
      <dgm:spPr/>
      <dgm:t>
        <a:bodyPr/>
        <a:lstStyle/>
        <a:p>
          <a:endParaRPr lang="fr-FR"/>
        </a:p>
      </dgm:t>
    </dgm:pt>
    <dgm:pt modelId="{0442E8C4-6913-4E69-ABAC-83A2D69C5C8A}" type="pres">
      <dgm:prSet presAssocID="{66BF5F29-B6FE-4724-8D16-5E8A575717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D09E837-9B9B-433B-BC33-37E46F749445}" type="pres">
      <dgm:prSet presAssocID="{BB398827-A41E-4DEB-BCDB-48662F7B74AE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3399F2-468E-4567-9A61-29D844BECF57}" type="pres">
      <dgm:prSet presAssocID="{8C263B58-9DDF-40E7-B4EE-21B465CCE730}" presName="space" presStyleCnt="0"/>
      <dgm:spPr/>
    </dgm:pt>
    <dgm:pt modelId="{E47D1A67-7AD9-46FE-AAA6-728196ADCCC0}" type="pres">
      <dgm:prSet presAssocID="{CF34A348-50FE-4658-ACA8-2D5A86F64902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50853F-9803-476A-8B18-F0EE73591BB2}" type="pres">
      <dgm:prSet presAssocID="{1739FE55-0959-4A59-A8B5-B6E897901277}" presName="space" presStyleCnt="0"/>
      <dgm:spPr/>
    </dgm:pt>
    <dgm:pt modelId="{2D1A6FD3-D835-4D7D-948B-5771A7E5C9E8}" type="pres">
      <dgm:prSet presAssocID="{5F00D6A0-A93D-4D14-951F-64EC9F4EA395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5C5F03A-2D82-4915-B8D7-BC33DE4FE9E8}" type="pres">
      <dgm:prSet presAssocID="{14107F16-B3DF-4E33-8F3F-34BD29493E07}" presName="space" presStyleCnt="0"/>
      <dgm:spPr/>
    </dgm:pt>
    <dgm:pt modelId="{ED3DC876-FA13-4584-B89D-8349F06776FE}" type="pres">
      <dgm:prSet presAssocID="{326B0FD5-C3EB-4CE7-B76D-1BD4981A5E19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7C8F82-D133-4122-BF32-1998D4A5A8C6}" type="pres">
      <dgm:prSet presAssocID="{A3A4DF75-6F42-4622-93C5-41A9BF46C122}" presName="space" presStyleCnt="0"/>
      <dgm:spPr/>
    </dgm:pt>
    <dgm:pt modelId="{DF55FF68-0362-4E32-8F3D-25B798449B33}" type="pres">
      <dgm:prSet presAssocID="{C5BAD320-BED4-499F-9062-E3CF46DA3317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6EC9778-27D2-4338-ABB5-67550695B5C5}" srcId="{66BF5F29-B6FE-4724-8D16-5E8A57571700}" destId="{C5BAD320-BED4-499F-9062-E3CF46DA3317}" srcOrd="4" destOrd="0" parTransId="{461365A3-7807-4C42-A686-6609A7C400A4}" sibTransId="{BCF836BE-2C76-479D-B182-1B36D32C79E3}"/>
    <dgm:cxn modelId="{22D52AD5-4D3E-4F2E-BFF8-8F2B1F0A3F73}" srcId="{66BF5F29-B6FE-4724-8D16-5E8A57571700}" destId="{BB398827-A41E-4DEB-BCDB-48662F7B74AE}" srcOrd="0" destOrd="0" parTransId="{B0D3CFF4-889A-4270-BA85-6C1C7F0E1734}" sibTransId="{8C263B58-9DDF-40E7-B4EE-21B465CCE730}"/>
    <dgm:cxn modelId="{F1F78AAA-0687-4D82-99E1-F4AFB48AE534}" type="presOf" srcId="{BB398827-A41E-4DEB-BCDB-48662F7B74AE}" destId="{5D09E837-9B9B-433B-BC33-37E46F749445}" srcOrd="0" destOrd="0" presId="urn:microsoft.com/office/officeart/2005/8/layout/venn3"/>
    <dgm:cxn modelId="{11373EFE-606E-4699-BCD9-206E0962C78B}" srcId="{66BF5F29-B6FE-4724-8D16-5E8A57571700}" destId="{CF34A348-50FE-4658-ACA8-2D5A86F64902}" srcOrd="1" destOrd="0" parTransId="{FB92EC3D-A383-4688-BBF9-894444801483}" sibTransId="{1739FE55-0959-4A59-A8B5-B6E897901277}"/>
    <dgm:cxn modelId="{D0D126EE-2725-4286-AF78-6EE012F658B0}" type="presOf" srcId="{326B0FD5-C3EB-4CE7-B76D-1BD4981A5E19}" destId="{ED3DC876-FA13-4584-B89D-8349F06776FE}" srcOrd="0" destOrd="0" presId="urn:microsoft.com/office/officeart/2005/8/layout/venn3"/>
    <dgm:cxn modelId="{8CC0965C-42F9-4983-9342-0A23F01735A4}" type="presOf" srcId="{C5BAD320-BED4-499F-9062-E3CF46DA3317}" destId="{DF55FF68-0362-4E32-8F3D-25B798449B33}" srcOrd="0" destOrd="0" presId="urn:microsoft.com/office/officeart/2005/8/layout/venn3"/>
    <dgm:cxn modelId="{07AD706F-5534-4736-9914-E8A756A2A2EB}" type="presOf" srcId="{66BF5F29-B6FE-4724-8D16-5E8A57571700}" destId="{0442E8C4-6913-4E69-ABAC-83A2D69C5C8A}" srcOrd="0" destOrd="0" presId="urn:microsoft.com/office/officeart/2005/8/layout/venn3"/>
    <dgm:cxn modelId="{A2167006-DDB4-428E-81B9-A288596F887C}" type="presOf" srcId="{5F00D6A0-A93D-4D14-951F-64EC9F4EA395}" destId="{2D1A6FD3-D835-4D7D-948B-5771A7E5C9E8}" srcOrd="0" destOrd="0" presId="urn:microsoft.com/office/officeart/2005/8/layout/venn3"/>
    <dgm:cxn modelId="{E1434D90-F244-4496-A4E5-145E89C6B8B3}" srcId="{66BF5F29-B6FE-4724-8D16-5E8A57571700}" destId="{5F00D6A0-A93D-4D14-951F-64EC9F4EA395}" srcOrd="2" destOrd="0" parTransId="{211A0F3F-FD83-4D19-A267-2C85C51D03C4}" sibTransId="{14107F16-B3DF-4E33-8F3F-34BD29493E07}"/>
    <dgm:cxn modelId="{7241709C-2D16-4C93-92F6-9F2E5C02B8F2}" type="presOf" srcId="{CF34A348-50FE-4658-ACA8-2D5A86F64902}" destId="{E47D1A67-7AD9-46FE-AAA6-728196ADCCC0}" srcOrd="0" destOrd="0" presId="urn:microsoft.com/office/officeart/2005/8/layout/venn3"/>
    <dgm:cxn modelId="{E299A11B-3B52-4068-B378-C68F31E21B89}" srcId="{66BF5F29-B6FE-4724-8D16-5E8A57571700}" destId="{326B0FD5-C3EB-4CE7-B76D-1BD4981A5E19}" srcOrd="3" destOrd="0" parTransId="{A54765CB-D6E8-47CE-BAF2-04DE9CA45A13}" sibTransId="{A3A4DF75-6F42-4622-93C5-41A9BF46C122}"/>
    <dgm:cxn modelId="{23F378F7-1D69-48BC-9FA9-6FEADEA036D8}" type="presParOf" srcId="{0442E8C4-6913-4E69-ABAC-83A2D69C5C8A}" destId="{5D09E837-9B9B-433B-BC33-37E46F749445}" srcOrd="0" destOrd="0" presId="urn:microsoft.com/office/officeart/2005/8/layout/venn3"/>
    <dgm:cxn modelId="{E8A3DAAD-E068-45B0-98F1-0649072D32D8}" type="presParOf" srcId="{0442E8C4-6913-4E69-ABAC-83A2D69C5C8A}" destId="{043399F2-468E-4567-9A61-29D844BECF57}" srcOrd="1" destOrd="0" presId="urn:microsoft.com/office/officeart/2005/8/layout/venn3"/>
    <dgm:cxn modelId="{678BD69B-2546-4F35-8C42-D2D7A6111442}" type="presParOf" srcId="{0442E8C4-6913-4E69-ABAC-83A2D69C5C8A}" destId="{E47D1A67-7AD9-46FE-AAA6-728196ADCCC0}" srcOrd="2" destOrd="0" presId="urn:microsoft.com/office/officeart/2005/8/layout/venn3"/>
    <dgm:cxn modelId="{63F7DF3B-6B3E-4E08-9433-731B18BDB9CC}" type="presParOf" srcId="{0442E8C4-6913-4E69-ABAC-83A2D69C5C8A}" destId="{EC50853F-9803-476A-8B18-F0EE73591BB2}" srcOrd="3" destOrd="0" presId="urn:microsoft.com/office/officeart/2005/8/layout/venn3"/>
    <dgm:cxn modelId="{FA39C6F5-9432-46E3-9023-B99F8EE67CF1}" type="presParOf" srcId="{0442E8C4-6913-4E69-ABAC-83A2D69C5C8A}" destId="{2D1A6FD3-D835-4D7D-948B-5771A7E5C9E8}" srcOrd="4" destOrd="0" presId="urn:microsoft.com/office/officeart/2005/8/layout/venn3"/>
    <dgm:cxn modelId="{28DDFB66-D3CB-4FD7-8B0D-686BE4F22797}" type="presParOf" srcId="{0442E8C4-6913-4E69-ABAC-83A2D69C5C8A}" destId="{35C5F03A-2D82-4915-B8D7-BC33DE4FE9E8}" srcOrd="5" destOrd="0" presId="urn:microsoft.com/office/officeart/2005/8/layout/venn3"/>
    <dgm:cxn modelId="{7CE87F74-740F-4EB4-BA8C-DF7D54B27CF9}" type="presParOf" srcId="{0442E8C4-6913-4E69-ABAC-83A2D69C5C8A}" destId="{ED3DC876-FA13-4584-B89D-8349F06776FE}" srcOrd="6" destOrd="0" presId="urn:microsoft.com/office/officeart/2005/8/layout/venn3"/>
    <dgm:cxn modelId="{6D915885-F097-40AF-B78C-BAFD2386F410}" type="presParOf" srcId="{0442E8C4-6913-4E69-ABAC-83A2D69C5C8A}" destId="{097C8F82-D133-4122-BF32-1998D4A5A8C6}" srcOrd="7" destOrd="0" presId="urn:microsoft.com/office/officeart/2005/8/layout/venn3"/>
    <dgm:cxn modelId="{D674C4AD-617B-41BF-B9E9-1B7CDF4310C8}" type="presParOf" srcId="{0442E8C4-6913-4E69-ABAC-83A2D69C5C8A}" destId="{DF55FF68-0362-4E32-8F3D-25B798449B3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856F8-9E24-438D-9EE1-D06F27EC7E13}">
      <dsp:nvSpPr>
        <dsp:cNvPr id="0" name=""/>
        <dsp:cNvSpPr/>
      </dsp:nvSpPr>
      <dsp:spPr>
        <a:xfrm>
          <a:off x="3328675" y="3250767"/>
          <a:ext cx="2462307" cy="2462307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/>
            <a:t>1</a:t>
          </a:r>
          <a:r>
            <a:rPr lang="fr-FR" sz="3600" kern="1200" baseline="30000" dirty="0"/>
            <a:t>ère</a:t>
          </a:r>
          <a:r>
            <a:rPr lang="fr-FR" sz="3600" kern="1200" dirty="0"/>
            <a:t> session d’ateliers </a:t>
          </a:r>
        </a:p>
      </dsp:txBody>
      <dsp:txXfrm>
        <a:off x="3689272" y="3611364"/>
        <a:ext cx="1741113" cy="1741113"/>
      </dsp:txXfrm>
    </dsp:sp>
    <dsp:sp modelId="{6B042058-1CF0-40F2-8FB2-54592C36197B}">
      <dsp:nvSpPr>
        <dsp:cNvPr id="0" name=""/>
        <dsp:cNvSpPr/>
      </dsp:nvSpPr>
      <dsp:spPr>
        <a:xfrm rot="11700000">
          <a:off x="1134466" y="3501511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EE23A-0345-4E3D-9BF6-31C8E2BD6AC2}">
      <dsp:nvSpPr>
        <dsp:cNvPr id="0" name=""/>
        <dsp:cNvSpPr/>
      </dsp:nvSpPr>
      <dsp:spPr>
        <a:xfrm>
          <a:off x="1531" y="2638244"/>
          <a:ext cx="2339192" cy="1871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6 ateliers en ligne prévus </a:t>
          </a:r>
        </a:p>
      </dsp:txBody>
      <dsp:txXfrm>
        <a:off x="56341" y="2693054"/>
        <a:ext cx="2229572" cy="1761734"/>
      </dsp:txXfrm>
    </dsp:sp>
    <dsp:sp modelId="{C9338BCD-3F8D-4FC4-8BA9-3B1DE39EA3BE}">
      <dsp:nvSpPr>
        <dsp:cNvPr id="0" name=""/>
        <dsp:cNvSpPr/>
      </dsp:nvSpPr>
      <dsp:spPr>
        <a:xfrm rot="14700000">
          <a:off x="2455963" y="1926613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17166"/>
            <a:satOff val="-19321"/>
            <a:lumOff val="11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768E-2B25-4585-9FA1-7EB717566213}">
      <dsp:nvSpPr>
        <dsp:cNvPr id="0" name=""/>
        <dsp:cNvSpPr/>
      </dsp:nvSpPr>
      <dsp:spPr>
        <a:xfrm>
          <a:off x="1907586" y="366697"/>
          <a:ext cx="2339192" cy="1871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15812"/>
            <a:satOff val="-19321"/>
            <a:lumOff val="12392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36 structures connectées </a:t>
          </a:r>
        </a:p>
      </dsp:txBody>
      <dsp:txXfrm>
        <a:off x="1962396" y="421507"/>
        <a:ext cx="2229572" cy="1761734"/>
      </dsp:txXfrm>
    </dsp:sp>
    <dsp:sp modelId="{865AF1CE-99BF-4A24-B2A5-E30E63B28427}">
      <dsp:nvSpPr>
        <dsp:cNvPr id="0" name=""/>
        <dsp:cNvSpPr/>
      </dsp:nvSpPr>
      <dsp:spPr>
        <a:xfrm rot="17700000">
          <a:off x="4511847" y="1926613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434332"/>
            <a:satOff val="-38643"/>
            <a:lumOff val="235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6FA9A-C9EF-4978-BFBB-5962B414CDB7}">
      <dsp:nvSpPr>
        <dsp:cNvPr id="0" name=""/>
        <dsp:cNvSpPr/>
      </dsp:nvSpPr>
      <dsp:spPr>
        <a:xfrm>
          <a:off x="4872880" y="366697"/>
          <a:ext cx="2339192" cy="1871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431624"/>
            <a:satOff val="-38643"/>
            <a:lumOff val="24784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42 participants</a:t>
          </a:r>
        </a:p>
      </dsp:txBody>
      <dsp:txXfrm>
        <a:off x="4927690" y="421507"/>
        <a:ext cx="2229572" cy="1761734"/>
      </dsp:txXfrm>
    </dsp:sp>
    <dsp:sp modelId="{D5268186-C73D-4F2C-B2EB-479F672CA3CC}">
      <dsp:nvSpPr>
        <dsp:cNvPr id="0" name=""/>
        <dsp:cNvSpPr/>
      </dsp:nvSpPr>
      <dsp:spPr>
        <a:xfrm rot="20700000">
          <a:off x="5833344" y="3501511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51497"/>
            <a:satOff val="-57964"/>
            <a:lumOff val="353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DC4AA-96ED-42F1-AFDD-04322387A083}">
      <dsp:nvSpPr>
        <dsp:cNvPr id="0" name=""/>
        <dsp:cNvSpPr/>
      </dsp:nvSpPr>
      <dsp:spPr>
        <a:xfrm>
          <a:off x="6778934" y="2638244"/>
          <a:ext cx="2339192" cy="1871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647436"/>
            <a:satOff val="-57964"/>
            <a:lumOff val="37176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4 sessions d’échanges réalisées</a:t>
          </a:r>
        </a:p>
      </dsp:txBody>
      <dsp:txXfrm>
        <a:off x="6833744" y="2693054"/>
        <a:ext cx="2229572" cy="1761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856F8-9E24-438D-9EE1-D06F27EC7E13}">
      <dsp:nvSpPr>
        <dsp:cNvPr id="0" name=""/>
        <dsp:cNvSpPr/>
      </dsp:nvSpPr>
      <dsp:spPr>
        <a:xfrm>
          <a:off x="3328675" y="3250767"/>
          <a:ext cx="2462307" cy="2462307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/>
            <a:t>2</a:t>
          </a:r>
          <a:r>
            <a:rPr lang="fr-FR" sz="3600" kern="1200" baseline="30000" dirty="0"/>
            <a:t>ème</a:t>
          </a:r>
          <a:r>
            <a:rPr lang="fr-FR" sz="3600" kern="1200" dirty="0"/>
            <a:t>  session d’ateliers </a:t>
          </a:r>
        </a:p>
      </dsp:txBody>
      <dsp:txXfrm>
        <a:off x="3689272" y="3611364"/>
        <a:ext cx="1741113" cy="1741113"/>
      </dsp:txXfrm>
    </dsp:sp>
    <dsp:sp modelId="{6B042058-1CF0-40F2-8FB2-54592C36197B}">
      <dsp:nvSpPr>
        <dsp:cNvPr id="0" name=""/>
        <dsp:cNvSpPr/>
      </dsp:nvSpPr>
      <dsp:spPr>
        <a:xfrm rot="11700000">
          <a:off x="1134466" y="3501511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EE23A-0345-4E3D-9BF6-31C8E2BD6AC2}">
      <dsp:nvSpPr>
        <dsp:cNvPr id="0" name=""/>
        <dsp:cNvSpPr/>
      </dsp:nvSpPr>
      <dsp:spPr>
        <a:xfrm>
          <a:off x="1531" y="2638244"/>
          <a:ext cx="2339192" cy="187135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6 ateliers en ligne prévus </a:t>
          </a:r>
        </a:p>
      </dsp:txBody>
      <dsp:txXfrm>
        <a:off x="56341" y="2693054"/>
        <a:ext cx="2229572" cy="1761734"/>
      </dsp:txXfrm>
    </dsp:sp>
    <dsp:sp modelId="{C9338BCD-3F8D-4FC4-8BA9-3B1DE39EA3BE}">
      <dsp:nvSpPr>
        <dsp:cNvPr id="0" name=""/>
        <dsp:cNvSpPr/>
      </dsp:nvSpPr>
      <dsp:spPr>
        <a:xfrm rot="14700000">
          <a:off x="2455963" y="1926613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8622"/>
            <a:satOff val="-143"/>
            <a:lumOff val="86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768E-2B25-4585-9FA1-7EB717566213}">
      <dsp:nvSpPr>
        <dsp:cNvPr id="0" name=""/>
        <dsp:cNvSpPr/>
      </dsp:nvSpPr>
      <dsp:spPr>
        <a:xfrm>
          <a:off x="1907586" y="366697"/>
          <a:ext cx="2339192" cy="187135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28609"/>
            <a:satOff val="315"/>
            <a:lumOff val="9527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37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 structures connectées </a:t>
          </a:r>
        </a:p>
      </dsp:txBody>
      <dsp:txXfrm>
        <a:off x="1962396" y="421507"/>
        <a:ext cx="2229572" cy="1761734"/>
      </dsp:txXfrm>
    </dsp:sp>
    <dsp:sp modelId="{865AF1CE-99BF-4A24-B2A5-E30E63B28427}">
      <dsp:nvSpPr>
        <dsp:cNvPr id="0" name=""/>
        <dsp:cNvSpPr/>
      </dsp:nvSpPr>
      <dsp:spPr>
        <a:xfrm rot="17700000">
          <a:off x="4511847" y="1926613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57245"/>
            <a:satOff val="-285"/>
            <a:lumOff val="172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6FA9A-C9EF-4978-BFBB-5962B414CDB7}">
      <dsp:nvSpPr>
        <dsp:cNvPr id="0" name=""/>
        <dsp:cNvSpPr/>
      </dsp:nvSpPr>
      <dsp:spPr>
        <a:xfrm>
          <a:off x="4872880" y="366697"/>
          <a:ext cx="2339192" cy="187135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57218"/>
            <a:satOff val="629"/>
            <a:lumOff val="19053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45 participants</a:t>
          </a:r>
        </a:p>
      </dsp:txBody>
      <dsp:txXfrm>
        <a:off x="4927690" y="421507"/>
        <a:ext cx="2229572" cy="1761734"/>
      </dsp:txXfrm>
    </dsp:sp>
    <dsp:sp modelId="{D5268186-C73D-4F2C-B2EB-479F672CA3CC}">
      <dsp:nvSpPr>
        <dsp:cNvPr id="0" name=""/>
        <dsp:cNvSpPr/>
      </dsp:nvSpPr>
      <dsp:spPr>
        <a:xfrm rot="20700000">
          <a:off x="5833344" y="3501511"/>
          <a:ext cx="2151848" cy="7017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85867"/>
            <a:satOff val="-428"/>
            <a:lumOff val="258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DC4AA-96ED-42F1-AFDD-04322387A083}">
      <dsp:nvSpPr>
        <dsp:cNvPr id="0" name=""/>
        <dsp:cNvSpPr/>
      </dsp:nvSpPr>
      <dsp:spPr>
        <a:xfrm>
          <a:off x="6778934" y="2638244"/>
          <a:ext cx="2339192" cy="187135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85827"/>
            <a:satOff val="944"/>
            <a:lumOff val="2858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5 sessions d’échanges réalisées</a:t>
          </a:r>
        </a:p>
      </dsp:txBody>
      <dsp:txXfrm>
        <a:off x="6833744" y="2693054"/>
        <a:ext cx="2229572" cy="1761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03CBB-E50E-4BDE-9C3E-41FAF2FA4995}">
      <dsp:nvSpPr>
        <dsp:cNvPr id="0" name=""/>
        <dsp:cNvSpPr/>
      </dsp:nvSpPr>
      <dsp:spPr>
        <a:xfrm>
          <a:off x="2024" y="1727807"/>
          <a:ext cx="3181603" cy="2624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Découverte du format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Découverte des participants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Découverte du sujet </a:t>
          </a:r>
        </a:p>
      </dsp:txBody>
      <dsp:txXfrm>
        <a:off x="62413" y="1788196"/>
        <a:ext cx="3060825" cy="1941060"/>
      </dsp:txXfrm>
    </dsp:sp>
    <dsp:sp modelId="{1EA326F4-A793-45B5-8B92-98BAE2C95B0F}">
      <dsp:nvSpPr>
        <dsp:cNvPr id="0" name=""/>
        <dsp:cNvSpPr/>
      </dsp:nvSpPr>
      <dsp:spPr>
        <a:xfrm>
          <a:off x="1794429" y="2368695"/>
          <a:ext cx="3485235" cy="3485235"/>
        </a:xfrm>
        <a:prstGeom prst="leftCircularArrow">
          <a:avLst>
            <a:gd name="adj1" fmla="val 3087"/>
            <a:gd name="adj2" fmla="val 379352"/>
            <a:gd name="adj3" fmla="val 2154863"/>
            <a:gd name="adj4" fmla="val 9024489"/>
            <a:gd name="adj5" fmla="val 360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533F8-DA51-4388-BD38-6D0D68C9FC1A}">
      <dsp:nvSpPr>
        <dsp:cNvPr id="0" name=""/>
        <dsp:cNvSpPr/>
      </dsp:nvSpPr>
      <dsp:spPr>
        <a:xfrm>
          <a:off x="709047" y="3789645"/>
          <a:ext cx="2828092" cy="11246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Ateliers 1</a:t>
          </a:r>
        </a:p>
      </dsp:txBody>
      <dsp:txXfrm>
        <a:off x="741987" y="3822585"/>
        <a:ext cx="2762212" cy="1058759"/>
      </dsp:txXfrm>
    </dsp:sp>
    <dsp:sp modelId="{B9E9B996-9A55-41DE-A665-9F3004579A73}">
      <dsp:nvSpPr>
        <dsp:cNvPr id="0" name=""/>
        <dsp:cNvSpPr/>
      </dsp:nvSpPr>
      <dsp:spPr>
        <a:xfrm>
          <a:off x="4049545" y="1727807"/>
          <a:ext cx="3181603" cy="2624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Précisions des besoins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Partage de documents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Prise de contact entre participants </a:t>
          </a:r>
        </a:p>
      </dsp:txBody>
      <dsp:txXfrm>
        <a:off x="4109934" y="2350515"/>
        <a:ext cx="3060825" cy="1941060"/>
      </dsp:txXfrm>
    </dsp:sp>
    <dsp:sp modelId="{27D74C72-5A6F-4324-83D3-5A236EADB1EE}">
      <dsp:nvSpPr>
        <dsp:cNvPr id="0" name=""/>
        <dsp:cNvSpPr/>
      </dsp:nvSpPr>
      <dsp:spPr>
        <a:xfrm>
          <a:off x="5815436" y="122949"/>
          <a:ext cx="3891774" cy="3891774"/>
        </a:xfrm>
        <a:prstGeom prst="circularArrow">
          <a:avLst>
            <a:gd name="adj1" fmla="val 2765"/>
            <a:gd name="adj2" fmla="val 337164"/>
            <a:gd name="adj3" fmla="val 19487326"/>
            <a:gd name="adj4" fmla="val 12575511"/>
            <a:gd name="adj5" fmla="val 322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5C625-9305-4A22-9213-409B2790199E}">
      <dsp:nvSpPr>
        <dsp:cNvPr id="0" name=""/>
        <dsp:cNvSpPr/>
      </dsp:nvSpPr>
      <dsp:spPr>
        <a:xfrm>
          <a:off x="4756568" y="1165487"/>
          <a:ext cx="2828092" cy="11246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Réflexions sur les sujets </a:t>
          </a:r>
        </a:p>
      </dsp:txBody>
      <dsp:txXfrm>
        <a:off x="4789508" y="1198427"/>
        <a:ext cx="2762212" cy="1058759"/>
      </dsp:txXfrm>
    </dsp:sp>
    <dsp:sp modelId="{C5C62438-DDF4-416F-AFAD-700BE9FD2F50}">
      <dsp:nvSpPr>
        <dsp:cNvPr id="0" name=""/>
        <dsp:cNvSpPr/>
      </dsp:nvSpPr>
      <dsp:spPr>
        <a:xfrm>
          <a:off x="8097065" y="1727807"/>
          <a:ext cx="3181603" cy="2624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Partage de situations (même délicates)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Attentes opérationnelles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kern="1200" dirty="0"/>
            <a:t>Confiance </a:t>
          </a:r>
        </a:p>
      </dsp:txBody>
      <dsp:txXfrm>
        <a:off x="8157454" y="1788196"/>
        <a:ext cx="3060825" cy="1941060"/>
      </dsp:txXfrm>
    </dsp:sp>
    <dsp:sp modelId="{76EC47E5-BCEA-40D1-888A-7136518D1F03}">
      <dsp:nvSpPr>
        <dsp:cNvPr id="0" name=""/>
        <dsp:cNvSpPr/>
      </dsp:nvSpPr>
      <dsp:spPr>
        <a:xfrm>
          <a:off x="8804088" y="3789645"/>
          <a:ext cx="2828092" cy="11246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/>
            <a:t>Ateliers 2</a:t>
          </a:r>
        </a:p>
      </dsp:txBody>
      <dsp:txXfrm>
        <a:off x="8837028" y="3822585"/>
        <a:ext cx="2762212" cy="10587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18298-B333-4E15-913C-68147959A141}">
      <dsp:nvSpPr>
        <dsp:cNvPr id="0" name=""/>
        <dsp:cNvSpPr/>
      </dsp:nvSpPr>
      <dsp:spPr>
        <a:xfrm>
          <a:off x="4276785" y="185138"/>
          <a:ext cx="4075050" cy="4075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i="0" kern="1200" dirty="0">
              <a:solidFill>
                <a:schemeClr val="bg1"/>
              </a:solidFill>
              <a:effectLst/>
              <a:latin typeface="+mj-lt"/>
            </a:rPr>
            <a:t>Comment : </a:t>
          </a:r>
          <a:endParaRPr lang="fr-FR" sz="2000" kern="1200" dirty="0">
            <a:solidFill>
              <a:schemeClr val="bg1"/>
            </a:solidFill>
            <a:latin typeface="+mj-lt"/>
          </a:endParaRPr>
        </a:p>
      </dsp:txBody>
      <dsp:txXfrm>
        <a:off x="4873562" y="781948"/>
        <a:ext cx="2881496" cy="2881651"/>
      </dsp:txXfrm>
    </dsp:sp>
    <dsp:sp modelId="{F8CD6C80-8E1B-4A0C-927F-299C0F4B3B3A}">
      <dsp:nvSpPr>
        <dsp:cNvPr id="0" name=""/>
        <dsp:cNvSpPr/>
      </dsp:nvSpPr>
      <dsp:spPr>
        <a:xfrm>
          <a:off x="6602281" y="-902"/>
          <a:ext cx="453062" cy="4535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B3FC3-CB9C-4397-9F54-9CB003361F35}">
      <dsp:nvSpPr>
        <dsp:cNvPr id="0" name=""/>
        <dsp:cNvSpPr/>
      </dsp:nvSpPr>
      <dsp:spPr>
        <a:xfrm>
          <a:off x="5529811" y="3957636"/>
          <a:ext cx="328511" cy="3283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7C77D-7F90-4963-86F0-FF856BEF6F6E}">
      <dsp:nvSpPr>
        <dsp:cNvPr id="0" name=""/>
        <dsp:cNvSpPr/>
      </dsp:nvSpPr>
      <dsp:spPr>
        <a:xfrm>
          <a:off x="8614311" y="1838836"/>
          <a:ext cx="328511" cy="3283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8EE8C-0334-4E39-96B7-888716137608}">
      <dsp:nvSpPr>
        <dsp:cNvPr id="0" name=""/>
        <dsp:cNvSpPr/>
      </dsp:nvSpPr>
      <dsp:spPr>
        <a:xfrm>
          <a:off x="7044476" y="4306615"/>
          <a:ext cx="453062" cy="45355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8A433-B46B-462F-871C-44CDCE5794CB}">
      <dsp:nvSpPr>
        <dsp:cNvPr id="0" name=""/>
        <dsp:cNvSpPr/>
      </dsp:nvSpPr>
      <dsp:spPr>
        <a:xfrm>
          <a:off x="5621761" y="642945"/>
          <a:ext cx="328511" cy="3283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5F5E2-477E-4031-9763-23CF966B8799}">
      <dsp:nvSpPr>
        <dsp:cNvPr id="0" name=""/>
        <dsp:cNvSpPr/>
      </dsp:nvSpPr>
      <dsp:spPr>
        <a:xfrm>
          <a:off x="4587743" y="2522810"/>
          <a:ext cx="328511" cy="3283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2980A-2A10-4312-8F52-53741A0A6A5A}">
      <dsp:nvSpPr>
        <dsp:cNvPr id="0" name=""/>
        <dsp:cNvSpPr/>
      </dsp:nvSpPr>
      <dsp:spPr>
        <a:xfrm>
          <a:off x="2726140" y="643466"/>
          <a:ext cx="2210213" cy="22101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solidFill>
                <a:schemeClr val="bg1"/>
              </a:solidFill>
              <a:latin typeface="+mj-lt"/>
            </a:rPr>
            <a:t>Accompagner et prendre en charge</a:t>
          </a:r>
          <a:endParaRPr lang="fr-FR" sz="1600" kern="1200" dirty="0">
            <a:solidFill>
              <a:schemeClr val="bg1"/>
            </a:solidFill>
          </a:endParaRPr>
        </a:p>
      </dsp:txBody>
      <dsp:txXfrm>
        <a:off x="3049818" y="967138"/>
        <a:ext cx="1562857" cy="1562827"/>
      </dsp:txXfrm>
    </dsp:sp>
    <dsp:sp modelId="{B36184B9-591F-45E5-B337-22018256E945}">
      <dsp:nvSpPr>
        <dsp:cNvPr id="0" name=""/>
        <dsp:cNvSpPr/>
      </dsp:nvSpPr>
      <dsp:spPr>
        <a:xfrm>
          <a:off x="6144203" y="657536"/>
          <a:ext cx="453062" cy="4535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2F4F6-706C-4084-A6D2-20A9A998DB7A}">
      <dsp:nvSpPr>
        <dsp:cNvPr id="0" name=""/>
        <dsp:cNvSpPr/>
      </dsp:nvSpPr>
      <dsp:spPr>
        <a:xfrm>
          <a:off x="3159176" y="3062086"/>
          <a:ext cx="819189" cy="8195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2C5C9-3956-43D2-842F-412E03DB8A46}">
      <dsp:nvSpPr>
        <dsp:cNvPr id="0" name=""/>
        <dsp:cNvSpPr/>
      </dsp:nvSpPr>
      <dsp:spPr>
        <a:xfrm>
          <a:off x="8578855" y="-51011"/>
          <a:ext cx="2040311" cy="204027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latin typeface="+mj-lt"/>
            </a:rPr>
            <a:t>Faire évoluer la culture interne et le management</a:t>
          </a:r>
          <a:endParaRPr lang="fr-FR" sz="1600" kern="1200" dirty="0"/>
        </a:p>
      </dsp:txBody>
      <dsp:txXfrm>
        <a:off x="8877652" y="247780"/>
        <a:ext cx="1442717" cy="1442690"/>
      </dsp:txXfrm>
    </dsp:sp>
    <dsp:sp modelId="{BF7ACB07-4BE4-4BF5-9DC2-18F3546946CC}">
      <dsp:nvSpPr>
        <dsp:cNvPr id="0" name=""/>
        <dsp:cNvSpPr/>
      </dsp:nvSpPr>
      <dsp:spPr>
        <a:xfrm>
          <a:off x="8030847" y="1284969"/>
          <a:ext cx="453062" cy="4535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18DD4-34BC-41A8-8EF8-12F473C63016}">
      <dsp:nvSpPr>
        <dsp:cNvPr id="0" name=""/>
        <dsp:cNvSpPr/>
      </dsp:nvSpPr>
      <dsp:spPr>
        <a:xfrm>
          <a:off x="2847383" y="4037281"/>
          <a:ext cx="328511" cy="3283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84575-C8DA-4052-B969-F0A03976BC8E}">
      <dsp:nvSpPr>
        <dsp:cNvPr id="0" name=""/>
        <dsp:cNvSpPr/>
      </dsp:nvSpPr>
      <dsp:spPr>
        <a:xfrm>
          <a:off x="6120798" y="3569747"/>
          <a:ext cx="328511" cy="3283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94EC7-0148-4F7E-B38E-B77DFFD5E38F}">
      <dsp:nvSpPr>
        <dsp:cNvPr id="0" name=""/>
        <dsp:cNvSpPr/>
      </dsp:nvSpPr>
      <dsp:spPr>
        <a:xfrm>
          <a:off x="9549692" y="3004328"/>
          <a:ext cx="1656769" cy="16567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solidFill>
                <a:schemeClr val="bg1"/>
              </a:solidFill>
              <a:latin typeface="+mj-lt"/>
            </a:rPr>
            <a:t>Prévenir et détecter</a:t>
          </a:r>
          <a:endParaRPr lang="fr-FR" sz="1600" kern="1200" dirty="0">
            <a:solidFill>
              <a:schemeClr val="bg1"/>
            </a:solidFill>
          </a:endParaRPr>
        </a:p>
      </dsp:txBody>
      <dsp:txXfrm>
        <a:off x="9792320" y="3246952"/>
        <a:ext cx="1171513" cy="1171489"/>
      </dsp:txXfrm>
    </dsp:sp>
    <dsp:sp modelId="{876DE11A-059B-4297-A199-2880857AC6A4}">
      <dsp:nvSpPr>
        <dsp:cNvPr id="0" name=""/>
        <dsp:cNvSpPr/>
      </dsp:nvSpPr>
      <dsp:spPr>
        <a:xfrm>
          <a:off x="9082419" y="2946570"/>
          <a:ext cx="328511" cy="3283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2CF16-096D-45DE-A10A-51B6860DD69F}">
      <dsp:nvSpPr>
        <dsp:cNvPr id="0" name=""/>
        <dsp:cNvSpPr/>
      </dsp:nvSpPr>
      <dsp:spPr>
        <a:xfrm>
          <a:off x="4742297" y="4370217"/>
          <a:ext cx="1760599" cy="17605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0" kern="1200" dirty="0">
              <a:solidFill>
                <a:schemeClr val="tx1"/>
              </a:solidFill>
              <a:effectLst/>
              <a:latin typeface="+mj-lt"/>
            </a:rPr>
            <a:t>Appréhender les aspects juridiques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5000131" y="4628046"/>
        <a:ext cx="1244931" cy="1244907"/>
      </dsp:txXfrm>
    </dsp:sp>
    <dsp:sp modelId="{D79CF5D6-F282-48DB-BEA9-C2F470B0DAE5}">
      <dsp:nvSpPr>
        <dsp:cNvPr id="0" name=""/>
        <dsp:cNvSpPr/>
      </dsp:nvSpPr>
      <dsp:spPr>
        <a:xfrm>
          <a:off x="6273769" y="4366197"/>
          <a:ext cx="328511" cy="3283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6619A-8DCF-4B80-8F18-6F06388AE432}">
      <dsp:nvSpPr>
        <dsp:cNvPr id="0" name=""/>
        <dsp:cNvSpPr/>
      </dsp:nvSpPr>
      <dsp:spPr>
        <a:xfrm rot="5400000">
          <a:off x="3171271" y="365987"/>
          <a:ext cx="2082800" cy="181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La maturité sur les sujets est disparates</a:t>
          </a:r>
        </a:p>
      </dsp:txBody>
      <dsp:txXfrm rot="-5400000">
        <a:off x="3589029" y="555175"/>
        <a:ext cx="1247284" cy="1433660"/>
      </dsp:txXfrm>
    </dsp:sp>
    <dsp:sp modelId="{3CDB9F07-3924-4BBF-BD75-72AE8C69CAB4}">
      <dsp:nvSpPr>
        <dsp:cNvPr id="0" name=""/>
        <dsp:cNvSpPr/>
      </dsp:nvSpPr>
      <dsp:spPr>
        <a:xfrm>
          <a:off x="5173675" y="647165"/>
          <a:ext cx="2324404" cy="124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Une approche de la plateforme par niveau de maturité semble souhaitée</a:t>
          </a:r>
        </a:p>
      </dsp:txBody>
      <dsp:txXfrm>
        <a:off x="5173675" y="647165"/>
        <a:ext cx="2324404" cy="1249680"/>
      </dsp:txXfrm>
    </dsp:sp>
    <dsp:sp modelId="{B3898595-CE8D-4B5B-8BF1-1931B15DB412}">
      <dsp:nvSpPr>
        <dsp:cNvPr id="0" name=""/>
        <dsp:cNvSpPr/>
      </dsp:nvSpPr>
      <dsp:spPr>
        <a:xfrm rot="5400000">
          <a:off x="1214272" y="365987"/>
          <a:ext cx="2082800" cy="181203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600" kern="1200"/>
        </a:p>
      </dsp:txBody>
      <dsp:txXfrm rot="-5400000">
        <a:off x="1632030" y="555175"/>
        <a:ext cx="1247284" cy="1433660"/>
      </dsp:txXfrm>
    </dsp:sp>
    <dsp:sp modelId="{7CE27029-C5D1-480A-B344-33783B7BFECD}">
      <dsp:nvSpPr>
        <dsp:cNvPr id="0" name=""/>
        <dsp:cNvSpPr/>
      </dsp:nvSpPr>
      <dsp:spPr>
        <a:xfrm rot="5400000">
          <a:off x="2189022" y="2133868"/>
          <a:ext cx="2082800" cy="181203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baseline="0" dirty="0"/>
            <a:t>Des demandes opérationnelle</a:t>
          </a:r>
          <a:endParaRPr lang="fr-FR" sz="1500" kern="1200" dirty="0"/>
        </a:p>
      </dsp:txBody>
      <dsp:txXfrm rot="-5400000">
        <a:off x="2606780" y="2323056"/>
        <a:ext cx="1247284" cy="1433660"/>
      </dsp:txXfrm>
    </dsp:sp>
    <dsp:sp modelId="{4A835E5C-40A6-4E93-B466-52020F46AA32}">
      <dsp:nvSpPr>
        <dsp:cNvPr id="0" name=""/>
        <dsp:cNvSpPr/>
      </dsp:nvSpPr>
      <dsp:spPr>
        <a:xfrm>
          <a:off x="0" y="2415046"/>
          <a:ext cx="2249424" cy="124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Ex : EDF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Adapter le rôle de la MILDECA entre les partenaires et les signataires </a:t>
          </a:r>
        </a:p>
      </dsp:txBody>
      <dsp:txXfrm>
        <a:off x="0" y="2415046"/>
        <a:ext cx="2249424" cy="1249680"/>
      </dsp:txXfrm>
    </dsp:sp>
    <dsp:sp modelId="{15373043-AD46-42B7-B86B-E59DA9CF4F8A}">
      <dsp:nvSpPr>
        <dsp:cNvPr id="0" name=""/>
        <dsp:cNvSpPr/>
      </dsp:nvSpPr>
      <dsp:spPr>
        <a:xfrm rot="5400000">
          <a:off x="4146021" y="2133868"/>
          <a:ext cx="2082800" cy="181203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600" kern="1200"/>
        </a:p>
      </dsp:txBody>
      <dsp:txXfrm rot="-5400000">
        <a:off x="4563779" y="2323056"/>
        <a:ext cx="1247284" cy="1433660"/>
      </dsp:txXfrm>
    </dsp:sp>
    <dsp:sp modelId="{F2547FA3-FFB7-408B-B519-7F2DBAF68B42}">
      <dsp:nvSpPr>
        <dsp:cNvPr id="0" name=""/>
        <dsp:cNvSpPr/>
      </dsp:nvSpPr>
      <dsp:spPr>
        <a:xfrm rot="5400000">
          <a:off x="3171271" y="3901748"/>
          <a:ext cx="2082800" cy="181203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La newsletter est appréciée et lue</a:t>
          </a:r>
        </a:p>
      </dsp:txBody>
      <dsp:txXfrm rot="-5400000">
        <a:off x="3589029" y="4090936"/>
        <a:ext cx="1247284" cy="1433660"/>
      </dsp:txXfrm>
    </dsp:sp>
    <dsp:sp modelId="{4A542837-D4D9-4E35-B6CF-B304C3D01923}">
      <dsp:nvSpPr>
        <dsp:cNvPr id="0" name=""/>
        <dsp:cNvSpPr/>
      </dsp:nvSpPr>
      <dsp:spPr>
        <a:xfrm>
          <a:off x="5173675" y="4182926"/>
          <a:ext cx="2324404" cy="124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5D00D-DCCF-438F-B9B5-AECA48483F9F}">
      <dsp:nvSpPr>
        <dsp:cNvPr id="0" name=""/>
        <dsp:cNvSpPr/>
      </dsp:nvSpPr>
      <dsp:spPr>
        <a:xfrm rot="5400000">
          <a:off x="1214272" y="3901748"/>
          <a:ext cx="2082800" cy="181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600" kern="1200"/>
        </a:p>
      </dsp:txBody>
      <dsp:txXfrm rot="-5400000">
        <a:off x="1632030" y="4090936"/>
        <a:ext cx="1247284" cy="14336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3C8AC-CB8A-4CF9-946D-4438AF91F3D4}">
      <dsp:nvSpPr>
        <dsp:cNvPr id="0" name=""/>
        <dsp:cNvSpPr/>
      </dsp:nvSpPr>
      <dsp:spPr>
        <a:xfrm>
          <a:off x="171314" y="815742"/>
          <a:ext cx="3113931" cy="102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400" kern="1200" dirty="0"/>
            <a:t>Témoignages</a:t>
          </a:r>
          <a:r>
            <a:rPr lang="fr-FR" sz="4000" kern="1200" dirty="0"/>
            <a:t> </a:t>
          </a:r>
        </a:p>
      </dsp:txBody>
      <dsp:txXfrm>
        <a:off x="171314" y="815742"/>
        <a:ext cx="3113931" cy="1026182"/>
      </dsp:txXfrm>
    </dsp:sp>
    <dsp:sp modelId="{F99A3D6B-CEBC-403C-8999-F2E6446AD302}">
      <dsp:nvSpPr>
        <dsp:cNvPr id="0" name=""/>
        <dsp:cNvSpPr/>
      </dsp:nvSpPr>
      <dsp:spPr>
        <a:xfrm>
          <a:off x="64599" y="2858763"/>
          <a:ext cx="3113931" cy="192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4400" kern="1200" dirty="0"/>
            <a:t>Pratiques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600" kern="1200" dirty="0"/>
        </a:p>
      </dsp:txBody>
      <dsp:txXfrm>
        <a:off x="64599" y="2858763"/>
        <a:ext cx="3113931" cy="1922565"/>
      </dsp:txXfrm>
    </dsp:sp>
    <dsp:sp modelId="{B334D155-F8B1-4913-A5CC-6AF3FE08C557}">
      <dsp:nvSpPr>
        <dsp:cNvPr id="0" name=""/>
        <dsp:cNvSpPr/>
      </dsp:nvSpPr>
      <dsp:spPr>
        <a:xfrm>
          <a:off x="1143121" y="797591"/>
          <a:ext cx="247699" cy="247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F5B94-71DB-43DA-8770-1EDDD6F6FE1F}">
      <dsp:nvSpPr>
        <dsp:cNvPr id="0" name=""/>
        <dsp:cNvSpPr/>
      </dsp:nvSpPr>
      <dsp:spPr>
        <a:xfrm>
          <a:off x="1316510" y="450812"/>
          <a:ext cx="247699" cy="2476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AD548-E460-4B4F-8821-BD5809B57C4A}">
      <dsp:nvSpPr>
        <dsp:cNvPr id="0" name=""/>
        <dsp:cNvSpPr/>
      </dsp:nvSpPr>
      <dsp:spPr>
        <a:xfrm>
          <a:off x="1732645" y="520168"/>
          <a:ext cx="389241" cy="3892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CE8C9-03B3-47E6-B9F1-61E68154670C}">
      <dsp:nvSpPr>
        <dsp:cNvPr id="0" name=""/>
        <dsp:cNvSpPr/>
      </dsp:nvSpPr>
      <dsp:spPr>
        <a:xfrm>
          <a:off x="2079424" y="138711"/>
          <a:ext cx="247699" cy="2476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8F73D-56C0-47BE-8D54-D899160F680D}">
      <dsp:nvSpPr>
        <dsp:cNvPr id="0" name=""/>
        <dsp:cNvSpPr/>
      </dsp:nvSpPr>
      <dsp:spPr>
        <a:xfrm>
          <a:off x="2530236" y="0"/>
          <a:ext cx="247699" cy="24769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13252-4AB4-4B31-A0AB-EC9AA15F9733}">
      <dsp:nvSpPr>
        <dsp:cNvPr id="0" name=""/>
        <dsp:cNvSpPr/>
      </dsp:nvSpPr>
      <dsp:spPr>
        <a:xfrm>
          <a:off x="3085082" y="242745"/>
          <a:ext cx="247699" cy="247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4216C-1716-42AD-AC1E-10F200375A88}">
      <dsp:nvSpPr>
        <dsp:cNvPr id="0" name=""/>
        <dsp:cNvSpPr/>
      </dsp:nvSpPr>
      <dsp:spPr>
        <a:xfrm>
          <a:off x="3431861" y="416134"/>
          <a:ext cx="389241" cy="3892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99914-1861-4265-AF73-B122DDF82BF5}">
      <dsp:nvSpPr>
        <dsp:cNvPr id="0" name=""/>
        <dsp:cNvSpPr/>
      </dsp:nvSpPr>
      <dsp:spPr>
        <a:xfrm>
          <a:off x="3917351" y="797591"/>
          <a:ext cx="247699" cy="2476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71121-88A6-4287-BED2-278540C8BB94}">
      <dsp:nvSpPr>
        <dsp:cNvPr id="0" name=""/>
        <dsp:cNvSpPr/>
      </dsp:nvSpPr>
      <dsp:spPr>
        <a:xfrm>
          <a:off x="4125419" y="1179047"/>
          <a:ext cx="247699" cy="2476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013BA-3B5A-4509-B45E-105DE6879534}">
      <dsp:nvSpPr>
        <dsp:cNvPr id="0" name=""/>
        <dsp:cNvSpPr/>
      </dsp:nvSpPr>
      <dsp:spPr>
        <a:xfrm>
          <a:off x="2322169" y="450812"/>
          <a:ext cx="636940" cy="6369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C69A7-8FC5-42B3-B5C0-ADB88C0272D2}">
      <dsp:nvSpPr>
        <dsp:cNvPr id="0" name=""/>
        <dsp:cNvSpPr/>
      </dsp:nvSpPr>
      <dsp:spPr>
        <a:xfrm>
          <a:off x="969732" y="1768571"/>
          <a:ext cx="247699" cy="247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8DDDC-EFAF-45BE-9E6E-DBF78F937E6F}">
      <dsp:nvSpPr>
        <dsp:cNvPr id="0" name=""/>
        <dsp:cNvSpPr/>
      </dsp:nvSpPr>
      <dsp:spPr>
        <a:xfrm>
          <a:off x="1177799" y="2080672"/>
          <a:ext cx="389241" cy="3892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65455-D59B-467D-A375-77CDBCCB1D72}">
      <dsp:nvSpPr>
        <dsp:cNvPr id="0" name=""/>
        <dsp:cNvSpPr/>
      </dsp:nvSpPr>
      <dsp:spPr>
        <a:xfrm>
          <a:off x="1697967" y="2358095"/>
          <a:ext cx="566169" cy="5661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6A6BB-C180-4B78-AF9D-FB00FEBD6BD3}">
      <dsp:nvSpPr>
        <dsp:cNvPr id="0" name=""/>
        <dsp:cNvSpPr/>
      </dsp:nvSpPr>
      <dsp:spPr>
        <a:xfrm>
          <a:off x="2426202" y="2808908"/>
          <a:ext cx="247699" cy="2476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76407-71F2-4ACA-B58F-5FD40C9907D2}">
      <dsp:nvSpPr>
        <dsp:cNvPr id="0" name=""/>
        <dsp:cNvSpPr/>
      </dsp:nvSpPr>
      <dsp:spPr>
        <a:xfrm>
          <a:off x="2564914" y="2358095"/>
          <a:ext cx="389241" cy="3892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83366-BA2F-41E8-8791-C5938039E6D7}">
      <dsp:nvSpPr>
        <dsp:cNvPr id="0" name=""/>
        <dsp:cNvSpPr/>
      </dsp:nvSpPr>
      <dsp:spPr>
        <a:xfrm>
          <a:off x="2911693" y="2843586"/>
          <a:ext cx="247699" cy="247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872A8-783F-4BDC-8891-22C8ACA6075B}">
      <dsp:nvSpPr>
        <dsp:cNvPr id="0" name=""/>
        <dsp:cNvSpPr/>
      </dsp:nvSpPr>
      <dsp:spPr>
        <a:xfrm>
          <a:off x="3223794" y="2288740"/>
          <a:ext cx="566169" cy="5661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6604-D080-4092-A38A-C45CD6EC11BA}">
      <dsp:nvSpPr>
        <dsp:cNvPr id="0" name=""/>
        <dsp:cNvSpPr/>
      </dsp:nvSpPr>
      <dsp:spPr>
        <a:xfrm>
          <a:off x="3986707" y="2150028"/>
          <a:ext cx="389241" cy="3892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40AD8-C18C-4820-868B-B73B323CD7DF}">
      <dsp:nvSpPr>
        <dsp:cNvPr id="0" name=""/>
        <dsp:cNvSpPr/>
      </dsp:nvSpPr>
      <dsp:spPr>
        <a:xfrm>
          <a:off x="4375949" y="519591"/>
          <a:ext cx="1143146" cy="2182392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07F92-8647-4D0C-BE3D-CE04C4B8CD6A}">
      <dsp:nvSpPr>
        <dsp:cNvPr id="0" name=""/>
        <dsp:cNvSpPr/>
      </dsp:nvSpPr>
      <dsp:spPr>
        <a:xfrm>
          <a:off x="5311251" y="519591"/>
          <a:ext cx="1143146" cy="2182392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1273C-36F9-410F-AAF2-DA36CB1888BC}">
      <dsp:nvSpPr>
        <dsp:cNvPr id="0" name=""/>
        <dsp:cNvSpPr/>
      </dsp:nvSpPr>
      <dsp:spPr>
        <a:xfrm>
          <a:off x="6579104" y="339234"/>
          <a:ext cx="2650022" cy="26500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Publication sur le site</a:t>
          </a:r>
        </a:p>
      </dsp:txBody>
      <dsp:txXfrm>
        <a:off x="6967191" y="727321"/>
        <a:ext cx="1873848" cy="18738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9E837-9B9B-433B-BC33-37E46F749445}">
      <dsp:nvSpPr>
        <dsp:cNvPr id="0" name=""/>
        <dsp:cNvSpPr/>
      </dsp:nvSpPr>
      <dsp:spPr>
        <a:xfrm>
          <a:off x="314378" y="833"/>
          <a:ext cx="2021643" cy="202164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258" tIns="19050" rIns="111258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/>
            <a:t>Légal</a:t>
          </a:r>
        </a:p>
      </dsp:txBody>
      <dsp:txXfrm>
        <a:off x="610441" y="296896"/>
        <a:ext cx="1429517" cy="1429517"/>
      </dsp:txXfrm>
    </dsp:sp>
    <dsp:sp modelId="{E47D1A67-7AD9-46FE-AAA6-728196ADCCC0}">
      <dsp:nvSpPr>
        <dsp:cNvPr id="0" name=""/>
        <dsp:cNvSpPr/>
      </dsp:nvSpPr>
      <dsp:spPr>
        <a:xfrm>
          <a:off x="1931693" y="833"/>
          <a:ext cx="2021643" cy="202164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258" tIns="19050" rIns="111258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/>
            <a:t>Communication</a:t>
          </a:r>
        </a:p>
      </dsp:txBody>
      <dsp:txXfrm>
        <a:off x="2227756" y="296896"/>
        <a:ext cx="1429517" cy="1429517"/>
      </dsp:txXfrm>
    </dsp:sp>
    <dsp:sp modelId="{2D1A6FD3-D835-4D7D-948B-5771A7E5C9E8}">
      <dsp:nvSpPr>
        <dsp:cNvPr id="0" name=""/>
        <dsp:cNvSpPr/>
      </dsp:nvSpPr>
      <dsp:spPr>
        <a:xfrm>
          <a:off x="3549007" y="833"/>
          <a:ext cx="2021643" cy="202164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258" tIns="19050" rIns="111258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/>
            <a:t>Méthodes de détection</a:t>
          </a:r>
        </a:p>
      </dsp:txBody>
      <dsp:txXfrm>
        <a:off x="3845070" y="296896"/>
        <a:ext cx="1429517" cy="1429517"/>
      </dsp:txXfrm>
    </dsp:sp>
    <dsp:sp modelId="{ED3DC876-FA13-4584-B89D-8349F06776FE}">
      <dsp:nvSpPr>
        <dsp:cNvPr id="0" name=""/>
        <dsp:cNvSpPr/>
      </dsp:nvSpPr>
      <dsp:spPr>
        <a:xfrm>
          <a:off x="5166322" y="833"/>
          <a:ext cx="2021643" cy="202164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258" tIns="19050" rIns="111258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/>
            <a:t>Réseau et ressources partenariales</a:t>
          </a:r>
        </a:p>
      </dsp:txBody>
      <dsp:txXfrm>
        <a:off x="5462385" y="296896"/>
        <a:ext cx="1429517" cy="1429517"/>
      </dsp:txXfrm>
    </dsp:sp>
    <dsp:sp modelId="{DF55FF68-0362-4E32-8F3D-25B798449B33}">
      <dsp:nvSpPr>
        <dsp:cNvPr id="0" name=""/>
        <dsp:cNvSpPr/>
      </dsp:nvSpPr>
      <dsp:spPr>
        <a:xfrm>
          <a:off x="6783636" y="833"/>
          <a:ext cx="2021643" cy="202164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258" tIns="19050" rIns="111258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/>
            <a:t>Partage de bonnes pratiques</a:t>
          </a:r>
        </a:p>
      </dsp:txBody>
      <dsp:txXfrm>
        <a:off x="7079699" y="296896"/>
        <a:ext cx="1429517" cy="1429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déplacer la diapo</a:t>
            </a:r>
          </a:p>
        </p:txBody>
      </p:sp>
      <p:sp>
        <p:nvSpPr>
          <p:cNvPr id="17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Cliquez pour modifier le format des notes</a:t>
            </a:r>
          </a:p>
        </p:txBody>
      </p:sp>
      <p:sp>
        <p:nvSpPr>
          <p:cNvPr id="172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&lt;en-tête&gt;</a:t>
            </a:r>
          </a:p>
        </p:txBody>
      </p:sp>
      <p:sp>
        <p:nvSpPr>
          <p:cNvPr id="1724" name="PlaceHolder 4"/>
          <p:cNvSpPr>
            <a:spLocks noGrp="1"/>
          </p:cNvSpPr>
          <p:nvPr>
            <p:ph type="dt" idx="22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</a:p>
        </p:txBody>
      </p:sp>
      <p:sp>
        <p:nvSpPr>
          <p:cNvPr id="1725" name="PlaceHolder 5"/>
          <p:cNvSpPr>
            <a:spLocks noGrp="1"/>
          </p:cNvSpPr>
          <p:nvPr>
            <p:ph type="ftr" idx="22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&lt;pied de page&gt;</a:t>
            </a:r>
          </a:p>
        </p:txBody>
      </p:sp>
      <p:sp>
        <p:nvSpPr>
          <p:cNvPr id="1726" name="PlaceHolder 6"/>
          <p:cNvSpPr>
            <a:spLocks noGrp="1"/>
          </p:cNvSpPr>
          <p:nvPr>
            <p:ph type="sldNum" idx="22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04EA0699-08BF-4350-9CC1-6D38B1BC62CF}" type="slidenum">
              <a:rPr lang="fr-FR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fr-FR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Vous l’avez compris, les groupes de discussion entre pairs sont le lieu d’un échange ouvert et constructif sur vos contraintes, vos pratiques actuelles et vos projets.</a:t>
            </a:r>
          </a:p>
          <a:p>
            <a:pPr marL="216000" indent="0">
              <a:lnSpc>
                <a:spcPct val="100000"/>
              </a:lnSpc>
              <a:buNone/>
            </a:pP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Chaque groupe bénéficie de 4 temps d’échange entre octobre </a:t>
            </a:r>
            <a:r>
              <a:rPr lang="fr-FR" sz="1200" b="0" u="none" strike="noStrike">
                <a:solidFill>
                  <a:srgbClr val="3A3A3A"/>
                </a:solidFill>
                <a:uFillTx/>
                <a:latin typeface="Arial"/>
              </a:rPr>
              <a:t>2024 et octobre 2025.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3A3A3A"/>
                </a:solidFill>
                <a:uFillTx/>
                <a:latin typeface="Arial"/>
              </a:rPr>
              <a:t>Chaque groupe est composé de 15 à 20 structures. Les animateurs Sémaphores ont l’habitude de cet exercice d’animation et guideront les échanges.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3A3A3A"/>
                </a:solidFill>
                <a:uFillTx/>
                <a:latin typeface="Arial"/>
              </a:rPr>
              <a:t>Nous souhaitons que dans la mesure du possible, la </a:t>
            </a:r>
            <a:r>
              <a:rPr lang="fr-FR" sz="1200" b="1" u="none" strike="noStrike">
                <a:solidFill>
                  <a:srgbClr val="3A3A3A"/>
                </a:solidFill>
                <a:uFillTx/>
                <a:latin typeface="Arial"/>
              </a:rPr>
              <a:t>personne qui se mobilisera dans votre structure soit la même sur les 4 ateliers </a:t>
            </a:r>
            <a:r>
              <a:rPr lang="fr-FR" sz="1200" b="0" u="none" strike="noStrike">
                <a:solidFill>
                  <a:srgbClr val="3A3A3A"/>
                </a:solidFill>
                <a:uFillTx/>
                <a:latin typeface="Arial"/>
              </a:rPr>
              <a:t>pour assurer un minimum de cohésion de groupe.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9" name="PlaceHolder 3"/>
          <p:cNvSpPr>
            <a:spLocks noGrp="1"/>
          </p:cNvSpPr>
          <p:nvPr>
            <p:ph type="sldNum" idx="2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2A68DAF-0D1D-4B7A-B048-169A88DB564E}" type="slidenum">
              <a: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rPr>
              <a:t>6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Voici les trois premiers groupes et leur composition, classé des plus petites structures aux plus grandes, classé par ordre alphabétique.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Groupe 1 : environ inférieur à 100 effectifs.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Groupe 2 : environ 100 et 200 effectifs.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Groupe 3 : 200 à 500 effectifs.</a:t>
            </a:r>
          </a:p>
          <a:p>
            <a:pPr marL="216000" indent="0">
              <a:lnSpc>
                <a:spcPct val="100000"/>
              </a:lnSpc>
              <a:buNone/>
            </a:pP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PS : il est possible que vous soyez dans le groupe adjacent.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Vous pouvez nous contacter individuellement si votre structure ne figure pas dans la liste et que vous êtes signataires du réseau ou en passe de l’être.</a:t>
            </a:r>
          </a:p>
        </p:txBody>
      </p:sp>
      <p:sp>
        <p:nvSpPr>
          <p:cNvPr id="1912" name="PlaceHolder 3"/>
          <p:cNvSpPr>
            <a:spLocks noGrp="1"/>
          </p:cNvSpPr>
          <p:nvPr>
            <p:ph type="sldNum" idx="2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76E84443-E335-4C64-8250-628023FAB168}" type="slidenum">
              <a: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rPr>
              <a:t>18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Voici les trois premiers groupes et leur composition, classé des plus petites structures aux plus grandes, classé par ordre alphabétique.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Groupe 4 : environ 500 à 1000 ou un peu plus effectifs.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Groupe 5 : environ 1000 à 8000 effectifs.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Groupe 6 : structures supérieures à 8000/10000 effectifs.</a:t>
            </a:r>
          </a:p>
          <a:p>
            <a:pPr marL="216000" indent="0">
              <a:lnSpc>
                <a:spcPct val="100000"/>
              </a:lnSpc>
              <a:buNone/>
            </a:pP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Diapositive suivante : dates et horaires.</a:t>
            </a:r>
          </a:p>
        </p:txBody>
      </p:sp>
      <p:sp>
        <p:nvSpPr>
          <p:cNvPr id="1915" name="PlaceHolder 3"/>
          <p:cNvSpPr>
            <a:spLocks noGrp="1"/>
          </p:cNvSpPr>
          <p:nvPr>
            <p:ph type="sldNum" idx="2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B8219BB6-8715-4A24-9D31-0DCE7476DA72}" type="slidenum">
              <a: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rPr>
              <a:t>19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Voici les dates et horaires, écrivez-nous votre adresse mail au mail suivant si vous êtes la personne qui participera à ces ateliers : theophile.morin@semaphores.fr</a:t>
            </a:r>
          </a:p>
          <a:p>
            <a:pPr marL="216000" indent="0">
              <a:lnSpc>
                <a:spcPct val="100000"/>
              </a:lnSpc>
              <a:buNone/>
            </a:pP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[Ecrire le mail dans le tchat]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uFillTx/>
                <a:latin typeface="Arial"/>
              </a:rPr>
              <a:t>Allez à la diapositive suivante.</a:t>
            </a:r>
          </a:p>
        </p:txBody>
      </p:sp>
      <p:sp>
        <p:nvSpPr>
          <p:cNvPr id="1918" name="PlaceHolder 3"/>
          <p:cNvSpPr>
            <a:spLocks noGrp="1"/>
          </p:cNvSpPr>
          <p:nvPr>
            <p:ph type="sldNum" idx="2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0706D2E-CF37-49E5-B8B5-B48DD9C2DEF6}" type="slidenum">
              <a:rPr lang="fr-FR" sz="1200" b="0" u="none" strike="noStrike">
                <a:solidFill>
                  <a:srgbClr val="000000"/>
                </a:solidFill>
                <a:uFillTx/>
                <a:latin typeface="Calibri"/>
                <a:ea typeface="+mn-ea"/>
              </a:rPr>
              <a:t>20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hauts - 1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F2201DA-C3A1-4398-AF1E-B13DBD96EFA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4"/>
          </p:nvPr>
        </p:nvSpPr>
        <p:spPr/>
        <p:txBody>
          <a:bodyPr/>
          <a:lstStyle/>
          <a:p>
            <a:fld id="{326C3412-3C48-465F-A74C-C967398B296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6"/>
          </p:nvPr>
        </p:nvSpPr>
        <p:spPr/>
        <p:txBody>
          <a:bodyPr/>
          <a:lstStyle/>
          <a:p>
            <a:fld id="{DE74A5E8-0D23-45EA-B84D-3EE04B13143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8"/>
          </p:nvPr>
        </p:nvSpPr>
        <p:spPr/>
        <p:txBody>
          <a:bodyPr/>
          <a:lstStyle/>
          <a:p>
            <a:fld id="{804487C6-EA2E-4507-85E7-83220C30F4E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0"/>
          </p:nvPr>
        </p:nvSpPr>
        <p:spPr/>
        <p:txBody>
          <a:bodyPr/>
          <a:lstStyle/>
          <a:p>
            <a:fld id="{AFEA3CB0-26CF-4CA7-9191-E0B56231364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2"/>
          </p:nvPr>
        </p:nvSpPr>
        <p:spPr/>
        <p:txBody>
          <a:bodyPr/>
          <a:lstStyle/>
          <a:p>
            <a:fld id="{1FFC0C99-E18C-4631-830F-238047C83D5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4"/>
          </p:nvPr>
        </p:nvSpPr>
        <p:spPr/>
        <p:txBody>
          <a:bodyPr/>
          <a:lstStyle/>
          <a:p>
            <a:fld id="{915F16E9-EDFB-41ED-8225-B18143B6DEC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6"/>
          </p:nvPr>
        </p:nvSpPr>
        <p:spPr/>
        <p:txBody>
          <a:bodyPr/>
          <a:lstStyle/>
          <a:p>
            <a:fld id="{8CCB61FA-F0D7-4B6C-B739-C74A5F5553C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7"/>
          </p:nvPr>
        </p:nvSpPr>
        <p:spPr/>
        <p:txBody>
          <a:bodyPr/>
          <a:lstStyle/>
          <a:p>
            <a:fld id="{CDDE790C-70F9-4F35-BAEA-F948B8FD0A5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0"/>
          </p:nvPr>
        </p:nvSpPr>
        <p:spPr/>
        <p:txBody>
          <a:bodyPr/>
          <a:lstStyle/>
          <a:p>
            <a:fld id="{ED5EE040-8111-4259-A9CF-8BB93C189AB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2 hauts - 1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CB4E097-07EE-480E-998E-938D311B0AD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2"/>
          </p:nvPr>
        </p:nvSpPr>
        <p:spPr/>
        <p:txBody>
          <a:bodyPr/>
          <a:lstStyle/>
          <a:p>
            <a:fld id="{25ECD468-D62A-4FEA-888D-EBBCDDF309A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4"/>
          </p:nvPr>
        </p:nvSpPr>
        <p:spPr/>
        <p:txBody>
          <a:bodyPr/>
          <a:lstStyle/>
          <a:p>
            <a:fld id="{1FDFA002-CA4B-489F-A928-6744AF56ABC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6"/>
          </p:nvPr>
        </p:nvSpPr>
        <p:spPr/>
        <p:txBody>
          <a:bodyPr/>
          <a:lstStyle/>
          <a:p>
            <a:fld id="{626B543B-68C1-45CC-BBDE-DEA3B567989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8"/>
          </p:nvPr>
        </p:nvSpPr>
        <p:spPr/>
        <p:txBody>
          <a:bodyPr/>
          <a:lstStyle/>
          <a:p>
            <a:fld id="{5A304A09-4776-4137-8099-099B124570A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0"/>
          </p:nvPr>
        </p:nvSpPr>
        <p:spPr/>
        <p:txBody>
          <a:bodyPr/>
          <a:lstStyle/>
          <a:p>
            <a:fld id="{63E36382-A52C-4FB5-A5EE-59C5E415AED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2"/>
          </p:nvPr>
        </p:nvSpPr>
        <p:spPr/>
        <p:txBody>
          <a:bodyPr/>
          <a:lstStyle/>
          <a:p>
            <a:fld id="{B72D2565-FC91-4817-A8CE-D24CDC6D9FE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4"/>
          </p:nvPr>
        </p:nvSpPr>
        <p:spPr/>
        <p:txBody>
          <a:bodyPr/>
          <a:lstStyle/>
          <a:p>
            <a:fld id="{C28510B0-EBE7-47F6-9D4D-FEA0CC9D8DA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6"/>
          </p:nvPr>
        </p:nvSpPr>
        <p:spPr/>
        <p:txBody>
          <a:bodyPr/>
          <a:lstStyle/>
          <a:p>
            <a:fld id="{AD9BB3F4-E127-4F35-A716-0D098603CFB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8"/>
          </p:nvPr>
        </p:nvSpPr>
        <p:spPr/>
        <p:txBody>
          <a:bodyPr/>
          <a:lstStyle/>
          <a:p>
            <a:fld id="{AF1688D0-4237-4AA2-9BAA-A224AF80502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0"/>
          </p:nvPr>
        </p:nvSpPr>
        <p:spPr/>
        <p:txBody>
          <a:bodyPr/>
          <a:lstStyle/>
          <a:p>
            <a:fld id="{0D986572-A251-4740-AD48-40E478ACDF8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2"/>
          </p:nvPr>
        </p:nvSpPr>
        <p:spPr/>
        <p:txBody>
          <a:bodyPr/>
          <a:lstStyle/>
          <a:p>
            <a:fld id="{75E5CF0E-2A0D-4BF1-A5C7-0774E575B2E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4"/>
          </p:nvPr>
        </p:nvSpPr>
        <p:spPr/>
        <p:txBody>
          <a:bodyPr/>
          <a:lstStyle/>
          <a:p>
            <a:fld id="{DFB18DE4-90D9-4B75-B6FF-49A7A493A23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6"/>
          </p:nvPr>
        </p:nvSpPr>
        <p:spPr/>
        <p:txBody>
          <a:bodyPr/>
          <a:lstStyle/>
          <a:p>
            <a:fld id="{71BFBB67-E683-47A1-9CED-361A57B06D4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8"/>
          </p:nvPr>
        </p:nvSpPr>
        <p:spPr/>
        <p:txBody>
          <a:bodyPr/>
          <a:lstStyle/>
          <a:p>
            <a:fld id="{57CF2141-A67B-48F7-8A1D-0AA88BB3292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0"/>
          </p:nvPr>
        </p:nvSpPr>
        <p:spPr/>
        <p:txBody>
          <a:bodyPr/>
          <a:lstStyle/>
          <a:p>
            <a:fld id="{CFA14CA0-1451-44D8-B819-14A1637D32C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2"/>
          </p:nvPr>
        </p:nvSpPr>
        <p:spPr/>
        <p:txBody>
          <a:bodyPr/>
          <a:lstStyle/>
          <a:p>
            <a:fld id="{39FD08C6-E078-4DD8-A4C9-8E908387794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4"/>
          </p:nvPr>
        </p:nvSpPr>
        <p:spPr/>
        <p:txBody>
          <a:bodyPr/>
          <a:lstStyle/>
          <a:p>
            <a:fld id="{E29B5685-C130-46FA-9733-83342FEE3EF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hauts - 1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28CF8C09-A3F1-4675-9229-C21D67DF22A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5"/>
          </p:nvPr>
        </p:nvSpPr>
        <p:spPr/>
        <p:txBody>
          <a:bodyPr/>
          <a:lstStyle/>
          <a:p>
            <a:fld id="{499F4987-D342-4F04-87A1-2BF416DEEF0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8"/>
          </p:nvPr>
        </p:nvSpPr>
        <p:spPr/>
        <p:txBody>
          <a:bodyPr/>
          <a:lstStyle/>
          <a:p>
            <a:fld id="{5F33782A-6F1B-44F0-9F45-8655110EDAD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0"/>
          </p:nvPr>
        </p:nvSpPr>
        <p:spPr/>
        <p:txBody>
          <a:bodyPr/>
          <a:lstStyle/>
          <a:p>
            <a:fld id="{51CB21E0-5C22-4F73-800B-C4DE31AB038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2"/>
          </p:nvPr>
        </p:nvSpPr>
        <p:spPr/>
        <p:txBody>
          <a:bodyPr/>
          <a:lstStyle/>
          <a:p>
            <a:fld id="{388D47AF-4775-43BB-8F4E-1CD4D860019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4"/>
          </p:nvPr>
        </p:nvSpPr>
        <p:spPr/>
        <p:txBody>
          <a:bodyPr/>
          <a:lstStyle/>
          <a:p>
            <a:fld id="{3E74D90D-DF3C-4CFB-9D02-1ADD39AA55A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6"/>
          </p:nvPr>
        </p:nvSpPr>
        <p:spPr/>
        <p:txBody>
          <a:bodyPr/>
          <a:lstStyle/>
          <a:p>
            <a:fld id="{F2FCF377-9243-4FA4-B8E7-4745AE37F72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3 hauts - 1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2CEF606-4E72-4A3B-96A2-739F4255038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Sec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Lafay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Groupe Alp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Sémaph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Secafi Exper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Sémaphores Exper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Sémaphores Au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G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UHY Sémaph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ressages-TH Cons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vés texte en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3FF6E91C-C053-4E43-8928-92974503A31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fld id="{33D91542-5DFE-4755-976C-947B292652C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4C98B536-9EEC-44CD-9E75-CEFCAFE1DEF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gauche - 1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237E789F-D99A-462B-9022-8D406A5D84E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hauts - 2 bas - c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4"/>
          </p:nvPr>
        </p:nvSpPr>
        <p:spPr/>
        <p:txBody>
          <a:bodyPr/>
          <a:lstStyle/>
          <a:p>
            <a:fld id="{948E4164-020F-4BB7-9B28-EB41D2B9A5B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2620BF2-04D6-4DED-A132-82E100CAFF4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hauts - 2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51FE8569-D8BA-42F4-9954-4612C56ED5F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gauches - 2 dro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EA31F669-3D77-474B-B8A8-15B3C5D7BBC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Matr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0"/>
          </p:nvPr>
        </p:nvSpPr>
        <p:spPr/>
        <p:txBody>
          <a:bodyPr/>
          <a:lstStyle/>
          <a:p>
            <a:fld id="{62341C4C-EC34-4C9E-9F33-7493C33524B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rect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8D787935-63EB-4C78-AF97-8C807D63D80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ts_majeur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D53EB60E-CC2F-447A-A8C7-6FB9D4D426A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ts_majeur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6"/>
          </p:nvPr>
        </p:nvSpPr>
        <p:spPr/>
        <p:txBody>
          <a:bodyPr/>
          <a:lstStyle/>
          <a:p>
            <a:fld id="{E6E47949-5F1B-4A71-A3C4-54E792AFF19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D18AC5C8-2F0A-477A-974F-6D5718A1CD1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bu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lstStyle/>
          <a:p>
            <a:fld id="{A8839926-D9F8-44D7-8502-A66FEDF83D4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tri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fld id="{6B248737-972C-4792-B5ED-0CE11AB9DAB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E3DE1F1-D454-4FE9-B468-07B3E08EF95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Applat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DE54E457-C0BD-4825-BA5A-3FC405D3695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plat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6"/>
          </p:nvPr>
        </p:nvSpPr>
        <p:spPr/>
        <p:txBody>
          <a:bodyPr/>
          <a:lstStyle/>
          <a:p>
            <a:fld id="{62677F79-7106-4BA0-B7BD-BC0EC5DFDF0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Applat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8"/>
          </p:nvPr>
        </p:nvSpPr>
        <p:spPr/>
        <p:txBody>
          <a:bodyPr/>
          <a:lstStyle/>
          <a:p>
            <a:fld id="{B4DD2299-81BB-4718-85BF-82D0E1A359A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480FE7E1-0618-4556-8E01-AA82DFB5128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2"/>
          </p:nvPr>
        </p:nvSpPr>
        <p:spPr/>
        <p:txBody>
          <a:bodyPr/>
          <a:lstStyle/>
          <a:p>
            <a:fld id="{EC26A286-0E40-4536-AF37-34F5B987B7B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DE FIN - SEC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DE FIN - SEMAPH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DE FIN - G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DE FIN - GROUPE ALP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DE FIN - TH CONS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20C6D4B-0DB6-4220-BC55-455405D4B62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DE FIN - Lafay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5F04018B-0CDC-4CDE-A950-34059AA416F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_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0F20CF6E-1EBB-4C5F-9E2E-022105DDC11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_Sous_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8"/>
          </p:nvPr>
        </p:nvSpPr>
        <p:spPr/>
        <p:txBody>
          <a:bodyPr/>
          <a:lstStyle/>
          <a:p>
            <a:fld id="{30AED03E-0969-49AB-A8EF-3D359EDE58B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72B79153-53F3-4188-AC9D-672203EAFFB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4A537CF2-C172-4D88-99FE-EF5251B5393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4"/>
          </p:nvPr>
        </p:nvSpPr>
        <p:spPr/>
        <p:txBody>
          <a:bodyPr/>
          <a:lstStyle/>
          <a:p>
            <a:fld id="{60CD332F-2D5A-4D45-8A6B-03E78F0C1B5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6"/>
          </p:nvPr>
        </p:nvSpPr>
        <p:spPr/>
        <p:txBody>
          <a:bodyPr/>
          <a:lstStyle/>
          <a:p>
            <a:fld id="{A446A3F0-5E18-45D4-B749-EE0DB96AAC5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D6A85366-921B-44AD-A9DE-9D519753ABF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/3 gauche - 1/3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1600FCB-62A5-482E-B1A9-F07F8932429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0"/>
          </p:nvPr>
        </p:nvSpPr>
        <p:spPr/>
        <p:txBody>
          <a:bodyPr/>
          <a:lstStyle/>
          <a:p>
            <a:fld id="{2CFC55C2-04AF-4784-B65F-7A7ABE81A14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2"/>
          </p:nvPr>
        </p:nvSpPr>
        <p:spPr/>
        <p:txBody>
          <a:bodyPr/>
          <a:lstStyle/>
          <a:p>
            <a:fld id="{98573290-9AB8-4DBA-A2C7-E0B715D1DC4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45E74174-CBCE-479F-B752-FE44AB64358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6"/>
          </p:nvPr>
        </p:nvSpPr>
        <p:spPr/>
        <p:txBody>
          <a:bodyPr/>
          <a:lstStyle/>
          <a:p>
            <a:fld id="{CDB13BB8-4476-4592-AA98-F86A8414132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8"/>
          </p:nvPr>
        </p:nvSpPr>
        <p:spPr/>
        <p:txBody>
          <a:bodyPr/>
          <a:lstStyle/>
          <a:p>
            <a:fld id="{DFB3E5E6-3E3D-4267-854F-C49E63FD232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88505EED-BF5B-405E-B078-12AF5FF0E33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2"/>
          </p:nvPr>
        </p:nvSpPr>
        <p:spPr/>
        <p:txBody>
          <a:bodyPr/>
          <a:lstStyle/>
          <a:p>
            <a:fld id="{C67CC069-C773-4191-88B2-A1E41D029B4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4"/>
          </p:nvPr>
        </p:nvSpPr>
        <p:spPr/>
        <p:txBody>
          <a:bodyPr/>
          <a:lstStyle/>
          <a:p>
            <a:fld id="{CA227274-DF79-4E25-BAFC-395615D36C0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A3E0AABF-889A-4AFC-9949-77284DBDB15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36DC651-F9B3-4DF7-908C-00EED3B0998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8"/>
          </p:nvPr>
        </p:nvSpPr>
        <p:spPr/>
        <p:txBody>
          <a:bodyPr/>
          <a:lstStyle/>
          <a:p>
            <a:fld id="{4144B8B8-4D83-47C7-ACD6-D364E525285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EF7B83F0-68D6-4384-BFAE-5C840BB64A0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3CBEEB9D-CC6D-42B1-8AC0-4A631B9FA80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4"/>
          </p:nvPr>
        </p:nvSpPr>
        <p:spPr/>
        <p:txBody>
          <a:bodyPr/>
          <a:lstStyle/>
          <a:p>
            <a:fld id="{00FDA2A1-AD9B-4893-8850-7A736EE2992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6"/>
          </p:nvPr>
        </p:nvSpPr>
        <p:spPr/>
        <p:txBody>
          <a:bodyPr/>
          <a:lstStyle/>
          <a:p>
            <a:fld id="{F0DB8756-2BA6-4D04-AE5A-726877A6222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EE19D43C-24B7-4AE7-8140-E9A227B84A9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0"/>
          </p:nvPr>
        </p:nvSpPr>
        <p:spPr/>
        <p:txBody>
          <a:bodyPr/>
          <a:lstStyle/>
          <a:p>
            <a:fld id="{1A65AFFF-D252-4AE2-96BC-858B6E99E54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2"/>
          </p:nvPr>
        </p:nvSpPr>
        <p:spPr/>
        <p:txBody>
          <a:bodyPr/>
          <a:lstStyle/>
          <a:p>
            <a:fld id="{BFE034D5-B3D0-4AF3-8B9E-948C5516CA1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4"/>
          </p:nvPr>
        </p:nvSpPr>
        <p:spPr/>
        <p:txBody>
          <a:bodyPr/>
          <a:lstStyle/>
          <a:p>
            <a:fld id="{8F0FECB6-8603-4264-9770-015D3585B93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gauches - 1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B3D7BFF-45C2-4037-8EB8-E5BF9C56C36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6"/>
          </p:nvPr>
        </p:nvSpPr>
        <p:spPr/>
        <p:txBody>
          <a:bodyPr/>
          <a:lstStyle/>
          <a:p>
            <a:fld id="{C9CA3D40-A8CD-48E5-825E-1C5FEC4A23C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8"/>
          </p:nvPr>
        </p:nvSpPr>
        <p:spPr/>
        <p:txBody>
          <a:bodyPr/>
          <a:lstStyle/>
          <a:p>
            <a:fld id="{D3B70A5B-A2CF-40B2-8F48-DCD90F0F7E1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0"/>
          </p:nvPr>
        </p:nvSpPr>
        <p:spPr/>
        <p:txBody>
          <a:bodyPr/>
          <a:lstStyle/>
          <a:p>
            <a:fld id="{7E9BA162-E2BA-4492-BB3D-349301D0B63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2"/>
          </p:nvPr>
        </p:nvSpPr>
        <p:spPr/>
        <p:txBody>
          <a:bodyPr/>
          <a:lstStyle/>
          <a:p>
            <a:fld id="{5B5A69E5-494F-4908-953D-8E2EFC55169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4"/>
          </p:nvPr>
        </p:nvSpPr>
        <p:spPr/>
        <p:txBody>
          <a:bodyPr/>
          <a:lstStyle/>
          <a:p>
            <a:fld id="{B55919DA-F53E-4F63-86DE-AC4E72B64D6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6"/>
          </p:nvPr>
        </p:nvSpPr>
        <p:spPr/>
        <p:txBody>
          <a:bodyPr/>
          <a:lstStyle/>
          <a:p>
            <a:fld id="{88D9BC7E-4107-45EF-B1D2-F0ACC2EDEB2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8"/>
          </p:nvPr>
        </p:nvSpPr>
        <p:spPr/>
        <p:txBody>
          <a:bodyPr/>
          <a:lstStyle/>
          <a:p>
            <a:fld id="{F0C1EBD5-75AD-4D50-B030-35C38584AA7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0"/>
          </p:nvPr>
        </p:nvSpPr>
        <p:spPr/>
        <p:txBody>
          <a:bodyPr/>
          <a:lstStyle/>
          <a:p>
            <a:fld id="{D6A52D5F-4E66-4FFA-BA04-263415E8B89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2"/>
          </p:nvPr>
        </p:nvSpPr>
        <p:spPr/>
        <p:txBody>
          <a:bodyPr/>
          <a:lstStyle/>
          <a:p>
            <a:fld id="{3BAFD06B-434B-4D29-8D42-CEE2F51ADE6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4"/>
          </p:nvPr>
        </p:nvSpPr>
        <p:spPr/>
        <p:txBody>
          <a:bodyPr/>
          <a:lstStyle/>
          <a:p>
            <a:fld id="{1BF96AE7-6E02-45D4-958C-78DEAF90F62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gauche - 2 droi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7372714-E033-4439-80C8-4E31117C43F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6"/>
          </p:nvPr>
        </p:nvSpPr>
        <p:spPr/>
        <p:txBody>
          <a:bodyPr/>
          <a:lstStyle/>
          <a:p>
            <a:fld id="{F60123FC-2056-4DE5-9E84-7EB70A9F868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7"/>
          </p:nvPr>
        </p:nvSpPr>
        <p:spPr/>
        <p:txBody>
          <a:bodyPr/>
          <a:lstStyle/>
          <a:p>
            <a:fld id="{F546A8DB-1EB0-416E-98A4-BCE456FEB78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0"/>
          </p:nvPr>
        </p:nvSpPr>
        <p:spPr/>
        <p:txBody>
          <a:bodyPr/>
          <a:lstStyle/>
          <a:p>
            <a:fld id="{CD755C92-5B27-4F92-98DF-13FC6A8A2D0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2"/>
          </p:nvPr>
        </p:nvSpPr>
        <p:spPr/>
        <p:txBody>
          <a:bodyPr/>
          <a:lstStyle/>
          <a:p>
            <a:fld id="{5D4D7D9F-D254-4FE7-B2FD-8FC23AA351F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4"/>
          </p:nvPr>
        </p:nvSpPr>
        <p:spPr/>
        <p:txBody>
          <a:bodyPr/>
          <a:lstStyle/>
          <a:p>
            <a:fld id="{BB3505AD-F83D-4267-9985-EE7706A1B6A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haut - 1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8719A317-5DAB-4B1C-969A-E74FD06BB10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6"/>
          </p:nvPr>
        </p:nvSpPr>
        <p:spPr/>
        <p:txBody>
          <a:bodyPr/>
          <a:lstStyle/>
          <a:p>
            <a:fld id="{623D3DF4-52E8-4A0B-B12F-C33741DE2E1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8"/>
          </p:nvPr>
        </p:nvSpPr>
        <p:spPr/>
        <p:txBody>
          <a:bodyPr/>
          <a:lstStyle/>
          <a:p>
            <a:fld id="{23A3A9C2-2AD5-44DD-B2BE-3E17B6B87D5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0"/>
          </p:nvPr>
        </p:nvSpPr>
        <p:spPr/>
        <p:txBody>
          <a:bodyPr/>
          <a:lstStyle/>
          <a:p>
            <a:fld id="{8E46E3C2-5E56-45B1-AB9F-B7F114C0D78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2"/>
          </p:nvPr>
        </p:nvSpPr>
        <p:spPr/>
        <p:txBody>
          <a:bodyPr/>
          <a:lstStyle/>
          <a:p>
            <a:fld id="{480A231E-F6F3-4394-AEFE-17539674266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4"/>
          </p:nvPr>
        </p:nvSpPr>
        <p:spPr/>
        <p:txBody>
          <a:bodyPr/>
          <a:lstStyle/>
          <a:p>
            <a:fld id="{C59154E0-E3EC-489D-BD7A-FB0F5CD13DE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6"/>
          </p:nvPr>
        </p:nvSpPr>
        <p:spPr/>
        <p:txBody>
          <a:bodyPr/>
          <a:lstStyle/>
          <a:p>
            <a:fld id="{07DF5FD2-2505-41F9-BCA2-083900499E4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8"/>
          </p:nvPr>
        </p:nvSpPr>
        <p:spPr/>
        <p:txBody>
          <a:bodyPr/>
          <a:lstStyle/>
          <a:p>
            <a:fld id="{B8130314-59A1-4F2A-965F-BA612B9BFC4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0"/>
          </p:nvPr>
        </p:nvSpPr>
        <p:spPr/>
        <p:txBody>
          <a:bodyPr/>
          <a:lstStyle/>
          <a:p>
            <a:fld id="{E4B73843-786D-4BDF-A851-DBA0A638F26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2"/>
          </p:nvPr>
        </p:nvSpPr>
        <p:spPr/>
        <p:txBody>
          <a:bodyPr/>
          <a:lstStyle/>
          <a:p>
            <a:fld id="{408E985E-5C4A-4CAE-B380-7E74C92D411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.png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.png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.png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.png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.png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.png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.png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.png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.png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4.png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4.png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4.png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7.xml"/><Relationship Id="rId1" Type="http://schemas.openxmlformats.org/officeDocument/2006/relationships/slideLayout" Target="../slideLayouts/slideLayout117.xml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.png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4.png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.png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22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.png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4.png"/></Relationships>
</file>

<file path=ppt/slideMasters/_rels/slideMaster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5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.png"/></Relationships>
</file>

<file path=ppt/slideMasters/_rels/slideMaster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6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7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5.png"/></Relationships>
</file>

<file path=ppt/slideMasters/_rels/slideMaster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8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0.png"/></Relationships>
</file>

<file path=ppt/slideMasters/_rels/slideMaster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9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.png"/></Relationships>
</file>

<file path=ppt/slideMasters/_rels/slideMaster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1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3.png"/></Relationships>
</file>

<file path=ppt/slideMasters/_rels/slideMaster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2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4.png"/></Relationships>
</file>

<file path=ppt/slideMasters/_rels/slideMaster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3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5.png"/></Relationships>
</file>

<file path=ppt/slideMasters/_rels/slideMaster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4.xml"/><Relationship Id="rId1" Type="http://schemas.openxmlformats.org/officeDocument/2006/relationships/slideLayout" Target="../slideLayouts/slideLayout134.xml"/></Relationships>
</file>

<file path=ppt/slideMasters/_rels/slideMaster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5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16.png"/></Relationships>
</file>

<file path=ppt/slideMasters/_rels/slideMaster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6.png"/></Relationships>
</file>

<file path=ppt/slideMasters/_rels/slideMaster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4.png"/></Relationships>
</file>

<file path=ppt/slideMasters/_rels/slideMaster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138.xml"/></Relationships>
</file>

<file path=ppt/slideMasters/_rels/slideMaster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1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0.xml"/><Relationship Id="rId1" Type="http://schemas.openxmlformats.org/officeDocument/2006/relationships/slideLayout" Target="../slideLayouts/slideLayout140.xml"/></Relationships>
</file>

<file path=ppt/slideMasters/_rels/slideMaster1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1.xml"/><Relationship Id="rId1" Type="http://schemas.openxmlformats.org/officeDocument/2006/relationships/slideLayout" Target="../slideLayouts/slideLayout141.xml"/></Relationships>
</file>

<file path=ppt/slideMasters/_rels/slideMaster1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2.xml"/><Relationship Id="rId1" Type="http://schemas.openxmlformats.org/officeDocument/2006/relationships/slideLayout" Target="../slideLayouts/slideLayout142.xml"/></Relationships>
</file>

<file path=ppt/slideMasters/_rels/slideMaster1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3.xml"/><Relationship Id="rId1" Type="http://schemas.openxmlformats.org/officeDocument/2006/relationships/slideLayout" Target="../slideLayouts/slideLayout143.xml"/></Relationships>
</file>

<file path=ppt/slideMasters/_rels/slideMaster1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4.xml"/><Relationship Id="rId1" Type="http://schemas.openxmlformats.org/officeDocument/2006/relationships/slideLayout" Target="../slideLayouts/slideLayout144.xml"/></Relationships>
</file>

<file path=ppt/slideMasters/_rels/slideMaster1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5.xml"/><Relationship Id="rId1" Type="http://schemas.openxmlformats.org/officeDocument/2006/relationships/slideLayout" Target="../slideLayouts/slideLayout145.xml"/></Relationships>
</file>

<file path=ppt/slideMasters/_rels/slideMaster1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6.xml"/><Relationship Id="rId1" Type="http://schemas.openxmlformats.org/officeDocument/2006/relationships/slideLayout" Target="../slideLayouts/slideLayout146.xml"/></Relationships>
</file>

<file path=ppt/slideMasters/_rels/slideMaster1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7.xml"/><Relationship Id="rId1" Type="http://schemas.openxmlformats.org/officeDocument/2006/relationships/slideLayout" Target="../slideLayouts/slideLayout147.xml"/></Relationships>
</file>

<file path=ppt/slideMasters/_rels/slideMaster1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8.xml"/><Relationship Id="rId1" Type="http://schemas.openxmlformats.org/officeDocument/2006/relationships/slideLayout" Target="../slideLayouts/slideLayout148.xml"/></Relationships>
</file>

<file path=ppt/slideMasters/_rels/slideMaster1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9.xml"/><Relationship Id="rId1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png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png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.png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.png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.png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png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.png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png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png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.png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png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.png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.png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.png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.png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70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.png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.png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.png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75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.png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.png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.png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.png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.png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1.png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3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2.pn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3.png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4.png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86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6.pn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.png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92.xml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.png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.png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 11"/>
          <p:cNvPicPr/>
          <p:nvPr/>
        </p:nvPicPr>
        <p:blipFill>
          <a:blip r:embed="rId4"/>
          <a:stretch/>
        </p:blipFill>
        <p:spPr>
          <a:xfrm>
            <a:off x="1505520" y="0"/>
            <a:ext cx="818172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" name="Adressage"/>
          <p:cNvSpPr/>
          <p:nvPr/>
        </p:nvSpPr>
        <p:spPr>
          <a:xfrm>
            <a:off x="254160" y="40766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" name="Logo"/>
          <p:cNvPicPr/>
          <p:nvPr/>
        </p:nvPicPr>
        <p:blipFill>
          <a:blip r:embed="rId5"/>
          <a:stretch/>
        </p:blipFill>
        <p:spPr>
          <a:xfrm>
            <a:off x="-1908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710676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2640" y="435924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99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ftr" idx="1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sldNum" idx="1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0E9C705-6B09-415F-BF16-B59D4998E9D3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9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9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9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3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94" name="PlaceHolder 2"/>
          <p:cNvSpPr>
            <a:spLocks noGrp="1"/>
          </p:cNvSpPr>
          <p:nvPr>
            <p:ph type="body"/>
          </p:nvPr>
        </p:nvSpPr>
        <p:spPr>
          <a:xfrm>
            <a:off x="51264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95" name="PlaceHolder 3"/>
          <p:cNvSpPr>
            <a:spLocks noGrp="1"/>
          </p:cNvSpPr>
          <p:nvPr>
            <p:ph type="body"/>
          </p:nvPr>
        </p:nvSpPr>
        <p:spPr>
          <a:xfrm>
            <a:off x="7108920" y="1282680"/>
            <a:ext cx="62020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96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97" name="PlaceHolder 5"/>
          <p:cNvSpPr>
            <a:spLocks noGrp="1"/>
          </p:cNvSpPr>
          <p:nvPr>
            <p:ph type="ftr" idx="16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8" name="PlaceHolder 6"/>
          <p:cNvSpPr>
            <a:spLocks noGrp="1"/>
          </p:cNvSpPr>
          <p:nvPr>
            <p:ph type="sldNum" idx="16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3D278DD-64E7-4343-B362-2EA0A8D5DC93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0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0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0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3" name="PlaceHolder 1"/>
          <p:cNvSpPr>
            <a:spLocks noGrp="1"/>
          </p:cNvSpPr>
          <p:nvPr>
            <p:ph type="body"/>
          </p:nvPr>
        </p:nvSpPr>
        <p:spPr>
          <a:xfrm>
            <a:off x="514800" y="1282680"/>
            <a:ext cx="62020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04" name="PlaceHolder 2"/>
          <p:cNvSpPr>
            <a:spLocks noGrp="1"/>
          </p:cNvSpPr>
          <p:nvPr>
            <p:ph type="body"/>
          </p:nvPr>
        </p:nvSpPr>
        <p:spPr>
          <a:xfrm>
            <a:off x="710928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05" name="PlaceHolder 3"/>
          <p:cNvSpPr>
            <a:spLocks noGrp="1"/>
          </p:cNvSpPr>
          <p:nvPr>
            <p:ph type="body"/>
          </p:nvPr>
        </p:nvSpPr>
        <p:spPr>
          <a:xfrm>
            <a:off x="710928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06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07" name="PlaceHolder 5"/>
          <p:cNvSpPr>
            <a:spLocks noGrp="1"/>
          </p:cNvSpPr>
          <p:nvPr>
            <p:ph type="ftr" idx="16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8" name="PlaceHolder 6"/>
          <p:cNvSpPr>
            <a:spLocks noGrp="1"/>
          </p:cNvSpPr>
          <p:nvPr>
            <p:ph type="sldNum" idx="16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9FC8FB7-DD3F-46AB-B169-A777CDFBBB7E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1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1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1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3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14" name="PlaceHolder 2"/>
          <p:cNvSpPr>
            <a:spLocks noGrp="1"/>
          </p:cNvSpPr>
          <p:nvPr>
            <p:ph type="body"/>
          </p:nvPr>
        </p:nvSpPr>
        <p:spPr>
          <a:xfrm>
            <a:off x="512640" y="435924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15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16" name="PlaceHolder 4"/>
          <p:cNvSpPr>
            <a:spLocks noGrp="1"/>
          </p:cNvSpPr>
          <p:nvPr>
            <p:ph type="ftr" idx="16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17" name="PlaceHolder 5"/>
          <p:cNvSpPr>
            <a:spLocks noGrp="1"/>
          </p:cNvSpPr>
          <p:nvPr>
            <p:ph type="sldNum" idx="16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C649A25-A336-4E95-859E-D5CE073234C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1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2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2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2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23" name="PlaceHolder 2"/>
          <p:cNvSpPr>
            <a:spLocks noGrp="1"/>
          </p:cNvSpPr>
          <p:nvPr>
            <p:ph type="body"/>
          </p:nvPr>
        </p:nvSpPr>
        <p:spPr>
          <a:xfrm>
            <a:off x="710676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24" name="PlaceHolder 3"/>
          <p:cNvSpPr>
            <a:spLocks noGrp="1"/>
          </p:cNvSpPr>
          <p:nvPr>
            <p:ph type="body"/>
          </p:nvPr>
        </p:nvSpPr>
        <p:spPr>
          <a:xfrm>
            <a:off x="512640" y="435924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25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26" name="PlaceHolder 5"/>
          <p:cNvSpPr>
            <a:spLocks noGrp="1"/>
          </p:cNvSpPr>
          <p:nvPr>
            <p:ph type="ftr" idx="16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7" name="PlaceHolder 6"/>
          <p:cNvSpPr>
            <a:spLocks noGrp="1"/>
          </p:cNvSpPr>
          <p:nvPr>
            <p:ph type="sldNum" idx="17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FF693DD-C465-42C2-93D9-02599EC6873E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2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3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3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2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127962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33" name="PlaceHolder 2"/>
          <p:cNvSpPr>
            <a:spLocks noGrp="1"/>
          </p:cNvSpPr>
          <p:nvPr>
            <p:ph type="body"/>
          </p:nvPr>
        </p:nvSpPr>
        <p:spPr>
          <a:xfrm>
            <a:off x="512640" y="436212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34" name="PlaceHolder 3"/>
          <p:cNvSpPr>
            <a:spLocks noGrp="1"/>
          </p:cNvSpPr>
          <p:nvPr>
            <p:ph type="body"/>
          </p:nvPr>
        </p:nvSpPr>
        <p:spPr>
          <a:xfrm>
            <a:off x="7106760" y="436212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35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36" name="PlaceHolder 5"/>
          <p:cNvSpPr>
            <a:spLocks noGrp="1"/>
          </p:cNvSpPr>
          <p:nvPr>
            <p:ph type="ftr" idx="17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37" name="PlaceHolder 6"/>
          <p:cNvSpPr>
            <a:spLocks noGrp="1"/>
          </p:cNvSpPr>
          <p:nvPr>
            <p:ph type="sldNum" idx="17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8F1EA14-754B-4AD9-85F4-76EEA9F1489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39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40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4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2" name="Image 31"/>
          <p:cNvPicPr/>
          <p:nvPr/>
        </p:nvPicPr>
        <p:blipFill>
          <a:blip r:embed="rId4"/>
          <a:stretch/>
        </p:blipFill>
        <p:spPr>
          <a:xfrm>
            <a:off x="1491480" y="3960"/>
            <a:ext cx="8143920" cy="769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3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44" name="Adressage"/>
          <p:cNvSpPr/>
          <p:nvPr/>
        </p:nvSpPr>
        <p:spPr>
          <a:xfrm>
            <a:off x="254160" y="41018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5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46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247" name="Logo"/>
          <p:cNvPicPr/>
          <p:nvPr/>
        </p:nvPicPr>
        <p:blipFill>
          <a:blip r:embed="rId5"/>
          <a:stretch/>
        </p:blipFill>
        <p:spPr>
          <a:xfrm>
            <a:off x="-1908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4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5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5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2" name="PlaceHolder 1"/>
          <p:cNvSpPr>
            <a:spLocks noGrp="1"/>
          </p:cNvSpPr>
          <p:nvPr>
            <p:ph type="body"/>
          </p:nvPr>
        </p:nvSpPr>
        <p:spPr>
          <a:xfrm>
            <a:off x="512640" y="4282920"/>
            <a:ext cx="127962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53" name="PlaceHolder 2"/>
          <p:cNvSpPr>
            <a:spLocks noGrp="1"/>
          </p:cNvSpPr>
          <p:nvPr>
            <p:ph type="body"/>
          </p:nvPr>
        </p:nvSpPr>
        <p:spPr>
          <a:xfrm>
            <a:off x="512640" y="128268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54" name="PlaceHolder 3"/>
          <p:cNvSpPr>
            <a:spLocks noGrp="1"/>
          </p:cNvSpPr>
          <p:nvPr>
            <p:ph type="body"/>
          </p:nvPr>
        </p:nvSpPr>
        <p:spPr>
          <a:xfrm>
            <a:off x="4812120" y="12823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55" name="PlaceHolder 4"/>
          <p:cNvSpPr>
            <a:spLocks noGrp="1"/>
          </p:cNvSpPr>
          <p:nvPr>
            <p:ph type="body"/>
          </p:nvPr>
        </p:nvSpPr>
        <p:spPr>
          <a:xfrm>
            <a:off x="9111600" y="129600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56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57" name="PlaceHolder 6"/>
          <p:cNvSpPr>
            <a:spLocks noGrp="1"/>
          </p:cNvSpPr>
          <p:nvPr>
            <p:ph type="ftr" idx="17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58" name="PlaceHolder 7"/>
          <p:cNvSpPr>
            <a:spLocks noGrp="1"/>
          </p:cNvSpPr>
          <p:nvPr>
            <p:ph type="sldNum" idx="17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C57FCFE-004D-4399-BF5C-4D34FBCC7E7E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6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6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6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3" name="PlaceHolder 1"/>
          <p:cNvSpPr>
            <a:spLocks noGrp="1"/>
          </p:cNvSpPr>
          <p:nvPr>
            <p:ph type="body"/>
          </p:nvPr>
        </p:nvSpPr>
        <p:spPr>
          <a:xfrm>
            <a:off x="513000" y="1287720"/>
            <a:ext cx="12796560" cy="28076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</p:txBody>
      </p:sp>
      <p:sp>
        <p:nvSpPr>
          <p:cNvPr id="1264" name="PlaceHolder 2"/>
          <p:cNvSpPr>
            <a:spLocks noGrp="1"/>
          </p:cNvSpPr>
          <p:nvPr>
            <p:ph type="body"/>
          </p:nvPr>
        </p:nvSpPr>
        <p:spPr>
          <a:xfrm>
            <a:off x="512640" y="42829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4821480" y="42829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66" name="PlaceHolder 4"/>
          <p:cNvSpPr>
            <a:spLocks noGrp="1"/>
          </p:cNvSpPr>
          <p:nvPr>
            <p:ph type="body"/>
          </p:nvPr>
        </p:nvSpPr>
        <p:spPr>
          <a:xfrm>
            <a:off x="9129960" y="4282920"/>
            <a:ext cx="41796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67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68" name="PlaceHolder 6"/>
          <p:cNvSpPr>
            <a:spLocks noGrp="1"/>
          </p:cNvSpPr>
          <p:nvPr>
            <p:ph type="ftr" idx="17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9" name="PlaceHolder 7"/>
          <p:cNvSpPr>
            <a:spLocks noGrp="1"/>
          </p:cNvSpPr>
          <p:nvPr>
            <p:ph type="sldNum" idx="17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3E3EE65-948E-43B4-8371-39F452D8CD9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7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7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7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4" name="PlaceHolder 1"/>
          <p:cNvSpPr>
            <a:spLocks noGrp="1"/>
          </p:cNvSpPr>
          <p:nvPr>
            <p:ph type="sldNum" idx="177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B707151-9896-4A79-B57C-AF1FA1111D7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275" name="Connecteur droit 5"/>
          <p:cNvCxnSpPr/>
          <p:nvPr/>
        </p:nvCxnSpPr>
        <p:spPr>
          <a:xfrm flipH="1">
            <a:off x="81216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276" name="Connecteur droit 6"/>
          <p:cNvCxnSpPr/>
          <p:nvPr/>
        </p:nvCxnSpPr>
        <p:spPr>
          <a:xfrm>
            <a:off x="369000" y="2116080"/>
            <a:ext cx="360" cy="4347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sp>
        <p:nvSpPr>
          <p:cNvPr id="1277" name="PlaceHolder 2"/>
          <p:cNvSpPr>
            <a:spLocks noGrp="1"/>
          </p:cNvSpPr>
          <p:nvPr>
            <p:ph type="body"/>
          </p:nvPr>
        </p:nvSpPr>
        <p:spPr>
          <a:xfrm>
            <a:off x="43776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Wingdings" charset="2"/>
              <a:buChar char="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278" name="PlaceHolder 3"/>
          <p:cNvSpPr>
            <a:spLocks noGrp="1"/>
          </p:cNvSpPr>
          <p:nvPr>
            <p:ph type="body"/>
          </p:nvPr>
        </p:nvSpPr>
        <p:spPr>
          <a:xfrm>
            <a:off x="1480680" y="1090800"/>
            <a:ext cx="206244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279" name="PlaceHolder 4"/>
          <p:cNvSpPr>
            <a:spLocks noGrp="1"/>
          </p:cNvSpPr>
          <p:nvPr>
            <p:ph type="body"/>
          </p:nvPr>
        </p:nvSpPr>
        <p:spPr>
          <a:xfrm>
            <a:off x="488844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7BD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280" name="PlaceHolder 5"/>
          <p:cNvSpPr>
            <a:spLocks noGrp="1"/>
          </p:cNvSpPr>
          <p:nvPr>
            <p:ph type="body"/>
          </p:nvPr>
        </p:nvSpPr>
        <p:spPr>
          <a:xfrm>
            <a:off x="5648760" y="1090800"/>
            <a:ext cx="206280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281" name="PlaceHolder 6"/>
          <p:cNvSpPr>
            <a:spLocks noGrp="1"/>
          </p:cNvSpPr>
          <p:nvPr>
            <p:ph type="body"/>
          </p:nvPr>
        </p:nvSpPr>
        <p:spPr>
          <a:xfrm>
            <a:off x="10117440" y="1090800"/>
            <a:ext cx="206280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282" name="PlaceHolder 7"/>
          <p:cNvSpPr>
            <a:spLocks noGrp="1"/>
          </p:cNvSpPr>
          <p:nvPr>
            <p:ph type="body"/>
          </p:nvPr>
        </p:nvSpPr>
        <p:spPr>
          <a:xfrm>
            <a:off x="425880" y="2174760"/>
            <a:ext cx="403200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83" name="PlaceHolder 8"/>
          <p:cNvSpPr>
            <a:spLocks noGrp="1"/>
          </p:cNvSpPr>
          <p:nvPr>
            <p:ph type="body"/>
          </p:nvPr>
        </p:nvSpPr>
        <p:spPr>
          <a:xfrm>
            <a:off x="4888440" y="2181960"/>
            <a:ext cx="401148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84" name="PlaceHolder 9"/>
          <p:cNvSpPr>
            <a:spLocks noGrp="1"/>
          </p:cNvSpPr>
          <p:nvPr>
            <p:ph type="body"/>
          </p:nvPr>
        </p:nvSpPr>
        <p:spPr>
          <a:xfrm>
            <a:off x="9369000" y="2181960"/>
            <a:ext cx="401760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85" name="PlaceHolder 10"/>
          <p:cNvSpPr>
            <a:spLocks noGrp="1"/>
          </p:cNvSpPr>
          <p:nvPr>
            <p:ph type="body"/>
          </p:nvPr>
        </p:nvSpPr>
        <p:spPr>
          <a:xfrm>
            <a:off x="937548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7BD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cxnSp>
        <p:nvCxnSpPr>
          <p:cNvPr id="1286" name="Connecteur droit 25"/>
          <p:cNvCxnSpPr/>
          <p:nvPr/>
        </p:nvCxnSpPr>
        <p:spPr>
          <a:xfrm flipH="1">
            <a:off x="525816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287" name="Connecteur droit 26"/>
          <p:cNvCxnSpPr/>
          <p:nvPr/>
        </p:nvCxnSpPr>
        <p:spPr>
          <a:xfrm>
            <a:off x="4815000" y="2116080"/>
            <a:ext cx="360" cy="4347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288" name="Connecteur droit 34"/>
          <p:cNvCxnSpPr/>
          <p:nvPr/>
        </p:nvCxnSpPr>
        <p:spPr>
          <a:xfrm flipH="1">
            <a:off x="973008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289" name="Connecteur droit 35"/>
          <p:cNvCxnSpPr/>
          <p:nvPr/>
        </p:nvCxnSpPr>
        <p:spPr>
          <a:xfrm>
            <a:off x="9286920" y="2116080"/>
            <a:ext cx="360" cy="4347360"/>
          </a:xfrm>
          <a:prstGeom prst="straightConnector1">
            <a:avLst/>
          </a:prstGeom>
          <a:ln>
            <a:solidFill>
              <a:srgbClr val="0F6396"/>
            </a:solidFill>
            <a:round/>
          </a:ln>
        </p:spPr>
      </p:cxnSp>
      <p:sp>
        <p:nvSpPr>
          <p:cNvPr id="1290" name="Triangle rectangle 7"/>
          <p:cNvSpPr/>
          <p:nvPr/>
        </p:nvSpPr>
        <p:spPr>
          <a:xfrm rot="10800000">
            <a:off x="356760" y="645552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91" name="Triangle rectangle 27"/>
          <p:cNvSpPr/>
          <p:nvPr/>
        </p:nvSpPr>
        <p:spPr>
          <a:xfrm rot="10800000">
            <a:off x="4802400" y="646380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92" name="Triangle rectangle 28"/>
          <p:cNvSpPr/>
          <p:nvPr/>
        </p:nvSpPr>
        <p:spPr>
          <a:xfrm rot="10800000">
            <a:off x="9268560" y="645552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93" name="PlaceHolder 1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94" name="PlaceHolder 12"/>
          <p:cNvSpPr>
            <a:spLocks noGrp="1"/>
          </p:cNvSpPr>
          <p:nvPr>
            <p:ph type="ftr" idx="178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9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9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9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9" name="PlaceHolder 1"/>
          <p:cNvSpPr>
            <a:spLocks noGrp="1"/>
          </p:cNvSpPr>
          <p:nvPr>
            <p:ph type="body"/>
          </p:nvPr>
        </p:nvSpPr>
        <p:spPr>
          <a:xfrm>
            <a:off x="644400" y="167652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00" name="PlaceHolder 2"/>
          <p:cNvSpPr>
            <a:spLocks noGrp="1"/>
          </p:cNvSpPr>
          <p:nvPr>
            <p:ph type="ftr" idx="17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01" name="PlaceHolder 3"/>
          <p:cNvSpPr>
            <a:spLocks noGrp="1"/>
          </p:cNvSpPr>
          <p:nvPr>
            <p:ph type="sldNum" idx="18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F58BB83-6E20-49AE-9978-90020D062CD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02" name="PlaceHolder 4"/>
          <p:cNvSpPr>
            <a:spLocks noGrp="1"/>
          </p:cNvSpPr>
          <p:nvPr>
            <p:ph type="body"/>
          </p:nvPr>
        </p:nvSpPr>
        <p:spPr>
          <a:xfrm>
            <a:off x="383760" y="181944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03" name="PlaceHolder 5"/>
          <p:cNvSpPr>
            <a:spLocks noGrp="1"/>
          </p:cNvSpPr>
          <p:nvPr>
            <p:ph type="body"/>
          </p:nvPr>
        </p:nvSpPr>
        <p:spPr>
          <a:xfrm>
            <a:off x="10060920" y="1744200"/>
            <a:ext cx="3227760" cy="55317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04" name="PlaceHolder 6"/>
          <p:cNvSpPr>
            <a:spLocks noGrp="1"/>
          </p:cNvSpPr>
          <p:nvPr>
            <p:ph type="body"/>
          </p:nvPr>
        </p:nvSpPr>
        <p:spPr>
          <a:xfrm>
            <a:off x="631800" y="130392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05" name="PlaceHolder 7"/>
          <p:cNvSpPr>
            <a:spLocks noGrp="1"/>
          </p:cNvSpPr>
          <p:nvPr>
            <p:ph type="body"/>
          </p:nvPr>
        </p:nvSpPr>
        <p:spPr>
          <a:xfrm>
            <a:off x="644400" y="367704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06" name="PlaceHolder 8"/>
          <p:cNvSpPr>
            <a:spLocks noGrp="1"/>
          </p:cNvSpPr>
          <p:nvPr>
            <p:ph type="body"/>
          </p:nvPr>
        </p:nvSpPr>
        <p:spPr>
          <a:xfrm>
            <a:off x="383760" y="382032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07" name="PlaceHolder 9"/>
          <p:cNvSpPr>
            <a:spLocks noGrp="1"/>
          </p:cNvSpPr>
          <p:nvPr>
            <p:ph type="body"/>
          </p:nvPr>
        </p:nvSpPr>
        <p:spPr>
          <a:xfrm>
            <a:off x="631800" y="330480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08" name="PlaceHolder 10"/>
          <p:cNvSpPr>
            <a:spLocks noGrp="1"/>
          </p:cNvSpPr>
          <p:nvPr>
            <p:ph type="body"/>
          </p:nvPr>
        </p:nvSpPr>
        <p:spPr>
          <a:xfrm>
            <a:off x="644400" y="567720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09" name="PlaceHolder 11"/>
          <p:cNvSpPr>
            <a:spLocks noGrp="1"/>
          </p:cNvSpPr>
          <p:nvPr>
            <p:ph type="body"/>
          </p:nvPr>
        </p:nvSpPr>
        <p:spPr>
          <a:xfrm>
            <a:off x="383760" y="582048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10" name="PlaceHolder 12"/>
          <p:cNvSpPr>
            <a:spLocks noGrp="1"/>
          </p:cNvSpPr>
          <p:nvPr>
            <p:ph type="body"/>
          </p:nvPr>
        </p:nvSpPr>
        <p:spPr>
          <a:xfrm>
            <a:off x="631800" y="530496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11" name="Rectangle 43"/>
          <p:cNvSpPr/>
          <p:nvPr/>
        </p:nvSpPr>
        <p:spPr>
          <a:xfrm>
            <a:off x="10049400" y="15879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12" name="PlaceHolder 13"/>
          <p:cNvSpPr>
            <a:spLocks noGrp="1"/>
          </p:cNvSpPr>
          <p:nvPr>
            <p:ph type="body"/>
          </p:nvPr>
        </p:nvSpPr>
        <p:spPr>
          <a:xfrm>
            <a:off x="10001160" y="1182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13" name="PlaceHolder 1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127962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12640" y="436212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7106760" y="436212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ftr" idx="1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" name="PlaceHolder 6"/>
          <p:cNvSpPr>
            <a:spLocks noGrp="1"/>
          </p:cNvSpPr>
          <p:nvPr>
            <p:ph type="sldNum" idx="2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D2B54C7-A70F-4E8C-B44E-8112D3C79473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1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1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1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8" name="PlaceHolder 1"/>
          <p:cNvSpPr>
            <a:spLocks noGrp="1"/>
          </p:cNvSpPr>
          <p:nvPr>
            <p:ph type="body"/>
          </p:nvPr>
        </p:nvSpPr>
        <p:spPr>
          <a:xfrm>
            <a:off x="352800" y="1292400"/>
            <a:ext cx="2054520" cy="32835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6200000"/>
          </a:gradFill>
          <a:ln w="9360">
            <a:solidFill>
              <a:srgbClr val="0084B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rgbClr val="000000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19" name="PlaceHolder 2"/>
          <p:cNvSpPr>
            <a:spLocks noGrp="1"/>
          </p:cNvSpPr>
          <p:nvPr>
            <p:ph type="body"/>
          </p:nvPr>
        </p:nvSpPr>
        <p:spPr>
          <a:xfrm>
            <a:off x="352800" y="4832640"/>
            <a:ext cx="2054520" cy="219852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6200000"/>
          </a:gradFill>
          <a:ln w="9360">
            <a:solidFill>
              <a:srgbClr val="0084B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rgbClr val="000000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20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21" name="PlaceHolder 4"/>
          <p:cNvSpPr>
            <a:spLocks noGrp="1"/>
          </p:cNvSpPr>
          <p:nvPr>
            <p:ph type="body"/>
          </p:nvPr>
        </p:nvSpPr>
        <p:spPr>
          <a:xfrm>
            <a:off x="10060920" y="1744200"/>
            <a:ext cx="3227760" cy="55317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22" name="PlaceHolder 5"/>
          <p:cNvSpPr>
            <a:spLocks noGrp="1"/>
          </p:cNvSpPr>
          <p:nvPr>
            <p:ph type="body"/>
          </p:nvPr>
        </p:nvSpPr>
        <p:spPr>
          <a:xfrm>
            <a:off x="2851560" y="1292400"/>
            <a:ext cx="6901560" cy="3283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23" name="PlaceHolder 6"/>
          <p:cNvSpPr>
            <a:spLocks noGrp="1"/>
          </p:cNvSpPr>
          <p:nvPr>
            <p:ph type="body"/>
          </p:nvPr>
        </p:nvSpPr>
        <p:spPr>
          <a:xfrm>
            <a:off x="2851560" y="4832640"/>
            <a:ext cx="6901560" cy="21985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24" name="Rectangle 21"/>
          <p:cNvSpPr/>
          <p:nvPr/>
        </p:nvSpPr>
        <p:spPr>
          <a:xfrm>
            <a:off x="10049400" y="15879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25" name="PlaceHolder 7"/>
          <p:cNvSpPr>
            <a:spLocks noGrp="1"/>
          </p:cNvSpPr>
          <p:nvPr>
            <p:ph type="body"/>
          </p:nvPr>
        </p:nvSpPr>
        <p:spPr>
          <a:xfrm>
            <a:off x="10001160" y="1182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26" name="PlaceHolder 8"/>
          <p:cNvSpPr>
            <a:spLocks noGrp="1"/>
          </p:cNvSpPr>
          <p:nvPr>
            <p:ph type="ftr" idx="18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7" name="PlaceHolder 9"/>
          <p:cNvSpPr>
            <a:spLocks noGrp="1"/>
          </p:cNvSpPr>
          <p:nvPr>
            <p:ph type="sldNum" idx="18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D8B89AF-D9FD-4175-AF26-250D3F2F0C7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2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3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3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2" name="PlaceHolder 1"/>
          <p:cNvSpPr>
            <a:spLocks noGrp="1"/>
          </p:cNvSpPr>
          <p:nvPr>
            <p:ph type="body"/>
          </p:nvPr>
        </p:nvSpPr>
        <p:spPr>
          <a:xfrm>
            <a:off x="372600" y="1676520"/>
            <a:ext cx="6248160" cy="38062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33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34" name="PlaceHolder 3"/>
          <p:cNvSpPr>
            <a:spLocks noGrp="1"/>
          </p:cNvSpPr>
          <p:nvPr>
            <p:ph type="ftr" idx="18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5" name="PlaceHolder 4"/>
          <p:cNvSpPr>
            <a:spLocks noGrp="1"/>
          </p:cNvSpPr>
          <p:nvPr>
            <p:ph type="sldNum" idx="18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245CB7C-152B-4226-ACF0-4EE97496346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6" name="PlaceHolder 5"/>
          <p:cNvSpPr>
            <a:spLocks noGrp="1"/>
          </p:cNvSpPr>
          <p:nvPr>
            <p:ph type="body"/>
          </p:nvPr>
        </p:nvSpPr>
        <p:spPr>
          <a:xfrm>
            <a:off x="360360" y="13039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37" name="PlaceHolder 6"/>
          <p:cNvSpPr>
            <a:spLocks noGrp="1"/>
          </p:cNvSpPr>
          <p:nvPr>
            <p:ph type="body"/>
          </p:nvPr>
        </p:nvSpPr>
        <p:spPr>
          <a:xfrm>
            <a:off x="7040520" y="1687320"/>
            <a:ext cx="6248160" cy="38062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38" name="PlaceHolder 7"/>
          <p:cNvSpPr>
            <a:spLocks noGrp="1"/>
          </p:cNvSpPr>
          <p:nvPr>
            <p:ph type="body"/>
          </p:nvPr>
        </p:nvSpPr>
        <p:spPr>
          <a:xfrm>
            <a:off x="7028280" y="13147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39" name="PlaceHolder 8"/>
          <p:cNvSpPr>
            <a:spLocks noGrp="1"/>
          </p:cNvSpPr>
          <p:nvPr>
            <p:ph type="body"/>
          </p:nvPr>
        </p:nvSpPr>
        <p:spPr>
          <a:xfrm>
            <a:off x="385200" y="5856120"/>
            <a:ext cx="12916080" cy="12686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40" name="PlaceHolder 9"/>
          <p:cNvSpPr>
            <a:spLocks noGrp="1"/>
          </p:cNvSpPr>
          <p:nvPr>
            <p:ph type="body"/>
          </p:nvPr>
        </p:nvSpPr>
        <p:spPr>
          <a:xfrm rot="5400000">
            <a:off x="3347280" y="415152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41" name="PlaceHolder 10"/>
          <p:cNvSpPr>
            <a:spLocks noGrp="1"/>
          </p:cNvSpPr>
          <p:nvPr>
            <p:ph type="body"/>
          </p:nvPr>
        </p:nvSpPr>
        <p:spPr>
          <a:xfrm rot="5400000">
            <a:off x="10007640" y="418608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42" name="Rectangle 21"/>
          <p:cNvSpPr/>
          <p:nvPr/>
        </p:nvSpPr>
        <p:spPr>
          <a:xfrm>
            <a:off x="437760" y="58233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43" name="PlaceHolder 11"/>
          <p:cNvSpPr>
            <a:spLocks noGrp="1"/>
          </p:cNvSpPr>
          <p:nvPr>
            <p:ph type="body"/>
          </p:nvPr>
        </p:nvSpPr>
        <p:spPr>
          <a:xfrm>
            <a:off x="389520" y="541728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4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4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4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8" name="PlaceHolder 1"/>
          <p:cNvSpPr>
            <a:spLocks noGrp="1"/>
          </p:cNvSpPr>
          <p:nvPr>
            <p:ph type="body"/>
          </p:nvPr>
        </p:nvSpPr>
        <p:spPr>
          <a:xfrm>
            <a:off x="5542200" y="4531320"/>
            <a:ext cx="493596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49" name="PlaceHolder 2"/>
          <p:cNvSpPr>
            <a:spLocks noGrp="1"/>
          </p:cNvSpPr>
          <p:nvPr>
            <p:ph type="body"/>
          </p:nvPr>
        </p:nvSpPr>
        <p:spPr>
          <a:xfrm>
            <a:off x="360360" y="4531320"/>
            <a:ext cx="496908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50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51" name="PlaceHolder 4"/>
          <p:cNvSpPr>
            <a:spLocks noGrp="1"/>
          </p:cNvSpPr>
          <p:nvPr>
            <p:ph type="ftr" idx="18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52" name="PlaceHolder 5"/>
          <p:cNvSpPr>
            <a:spLocks noGrp="1"/>
          </p:cNvSpPr>
          <p:nvPr>
            <p:ph type="sldNum" idx="18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42C2EB7-AAD4-45CC-877B-4447E306E1A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53" name="PlaceHolder 6"/>
          <p:cNvSpPr>
            <a:spLocks noGrp="1"/>
          </p:cNvSpPr>
          <p:nvPr>
            <p:ph type="body"/>
          </p:nvPr>
        </p:nvSpPr>
        <p:spPr>
          <a:xfrm>
            <a:off x="360360" y="1303920"/>
            <a:ext cx="495864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54" name="PlaceHolder 7"/>
          <p:cNvSpPr>
            <a:spLocks noGrp="1"/>
          </p:cNvSpPr>
          <p:nvPr>
            <p:ph type="body"/>
          </p:nvPr>
        </p:nvSpPr>
        <p:spPr>
          <a:xfrm>
            <a:off x="5519520" y="1314720"/>
            <a:ext cx="495864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55" name="PlaceHolder 8"/>
          <p:cNvSpPr>
            <a:spLocks noGrp="1"/>
          </p:cNvSpPr>
          <p:nvPr>
            <p:ph type="body"/>
          </p:nvPr>
        </p:nvSpPr>
        <p:spPr>
          <a:xfrm>
            <a:off x="372600" y="1676520"/>
            <a:ext cx="495684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56" name="PlaceHolder 9"/>
          <p:cNvSpPr>
            <a:spLocks noGrp="1"/>
          </p:cNvSpPr>
          <p:nvPr>
            <p:ph type="body"/>
          </p:nvPr>
        </p:nvSpPr>
        <p:spPr>
          <a:xfrm>
            <a:off x="5519520" y="1698840"/>
            <a:ext cx="495864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57" name="PlaceHolder 10"/>
          <p:cNvSpPr>
            <a:spLocks noGrp="1"/>
          </p:cNvSpPr>
          <p:nvPr>
            <p:ph type="body"/>
          </p:nvPr>
        </p:nvSpPr>
        <p:spPr>
          <a:xfrm>
            <a:off x="10729800" y="1744200"/>
            <a:ext cx="2625120" cy="53564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58" name="PlaceHolder 11"/>
          <p:cNvSpPr>
            <a:spLocks noGrp="1"/>
          </p:cNvSpPr>
          <p:nvPr>
            <p:ph type="body"/>
          </p:nvPr>
        </p:nvSpPr>
        <p:spPr>
          <a:xfrm rot="5400000">
            <a:off x="2729880" y="335304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59" name="PlaceHolder 12"/>
          <p:cNvSpPr>
            <a:spLocks noGrp="1"/>
          </p:cNvSpPr>
          <p:nvPr>
            <p:ph type="body"/>
          </p:nvPr>
        </p:nvSpPr>
        <p:spPr>
          <a:xfrm rot="5400000">
            <a:off x="7846920" y="339156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60" name="Rectangle 45"/>
          <p:cNvSpPr/>
          <p:nvPr/>
        </p:nvSpPr>
        <p:spPr>
          <a:xfrm>
            <a:off x="10725120" y="16203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61" name="PlaceHolder 13"/>
          <p:cNvSpPr>
            <a:spLocks noGrp="1"/>
          </p:cNvSpPr>
          <p:nvPr>
            <p:ph type="body"/>
          </p:nvPr>
        </p:nvSpPr>
        <p:spPr>
          <a:xfrm>
            <a:off x="10676520" y="1214640"/>
            <a:ext cx="2730960" cy="6886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6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6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6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6" name="PlaceHolder 1"/>
          <p:cNvSpPr>
            <a:spLocks noGrp="1"/>
          </p:cNvSpPr>
          <p:nvPr>
            <p:ph type="body"/>
          </p:nvPr>
        </p:nvSpPr>
        <p:spPr>
          <a:xfrm>
            <a:off x="7029720" y="4531320"/>
            <a:ext cx="626040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67" name="PlaceHolder 2"/>
          <p:cNvSpPr>
            <a:spLocks noGrp="1"/>
          </p:cNvSpPr>
          <p:nvPr>
            <p:ph type="body"/>
          </p:nvPr>
        </p:nvSpPr>
        <p:spPr>
          <a:xfrm>
            <a:off x="366480" y="4531320"/>
            <a:ext cx="626040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68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69" name="PlaceHolder 4"/>
          <p:cNvSpPr>
            <a:spLocks noGrp="1"/>
          </p:cNvSpPr>
          <p:nvPr>
            <p:ph type="ftr" idx="18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70" name="PlaceHolder 5"/>
          <p:cNvSpPr>
            <a:spLocks noGrp="1"/>
          </p:cNvSpPr>
          <p:nvPr>
            <p:ph type="sldNum" idx="18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3EECEA8-281A-459C-B78B-900C4748647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71" name="PlaceHolder 6"/>
          <p:cNvSpPr>
            <a:spLocks noGrp="1"/>
          </p:cNvSpPr>
          <p:nvPr>
            <p:ph type="body"/>
          </p:nvPr>
        </p:nvSpPr>
        <p:spPr>
          <a:xfrm>
            <a:off x="366480" y="13039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72" name="PlaceHolder 7"/>
          <p:cNvSpPr>
            <a:spLocks noGrp="1"/>
          </p:cNvSpPr>
          <p:nvPr>
            <p:ph type="body"/>
          </p:nvPr>
        </p:nvSpPr>
        <p:spPr>
          <a:xfrm>
            <a:off x="7029720" y="13147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73" name="PlaceHolder 8"/>
          <p:cNvSpPr>
            <a:spLocks noGrp="1"/>
          </p:cNvSpPr>
          <p:nvPr>
            <p:ph type="body"/>
          </p:nvPr>
        </p:nvSpPr>
        <p:spPr>
          <a:xfrm>
            <a:off x="366480" y="1676520"/>
            <a:ext cx="626040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74" name="PlaceHolder 9"/>
          <p:cNvSpPr>
            <a:spLocks noGrp="1"/>
          </p:cNvSpPr>
          <p:nvPr>
            <p:ph type="body"/>
          </p:nvPr>
        </p:nvSpPr>
        <p:spPr>
          <a:xfrm>
            <a:off x="7029720" y="1698840"/>
            <a:ext cx="626040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75" name="PlaceHolder 10"/>
          <p:cNvSpPr>
            <a:spLocks noGrp="1"/>
          </p:cNvSpPr>
          <p:nvPr>
            <p:ph type="body"/>
          </p:nvPr>
        </p:nvSpPr>
        <p:spPr>
          <a:xfrm rot="5400000">
            <a:off x="3349800" y="3036240"/>
            <a:ext cx="302400" cy="2867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76" name="PlaceHolder 11"/>
          <p:cNvSpPr>
            <a:spLocks noGrp="1"/>
          </p:cNvSpPr>
          <p:nvPr>
            <p:ph type="body"/>
          </p:nvPr>
        </p:nvSpPr>
        <p:spPr>
          <a:xfrm rot="5400000">
            <a:off x="10002960" y="3064680"/>
            <a:ext cx="282240" cy="2867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7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7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8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1" name="PlaceHolder 1"/>
          <p:cNvSpPr>
            <a:spLocks noGrp="1"/>
          </p:cNvSpPr>
          <p:nvPr>
            <p:ph type="body"/>
          </p:nvPr>
        </p:nvSpPr>
        <p:spPr>
          <a:xfrm>
            <a:off x="375840" y="160884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82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83" name="PlaceHolder 3"/>
          <p:cNvSpPr>
            <a:spLocks noGrp="1"/>
          </p:cNvSpPr>
          <p:nvPr>
            <p:ph type="ftr" idx="18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84" name="PlaceHolder 4"/>
          <p:cNvSpPr>
            <a:spLocks noGrp="1"/>
          </p:cNvSpPr>
          <p:nvPr>
            <p:ph type="sldNum" idx="19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F58D1EB-5BA4-4BA6-974A-8206FB668AA2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85" name="PlaceHolder 5"/>
          <p:cNvSpPr>
            <a:spLocks noGrp="1"/>
          </p:cNvSpPr>
          <p:nvPr>
            <p:ph type="body"/>
          </p:nvPr>
        </p:nvSpPr>
        <p:spPr>
          <a:xfrm>
            <a:off x="7649280" y="175212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86" name="PlaceHolder 6"/>
          <p:cNvSpPr>
            <a:spLocks noGrp="1"/>
          </p:cNvSpPr>
          <p:nvPr>
            <p:ph type="body"/>
          </p:nvPr>
        </p:nvSpPr>
        <p:spPr>
          <a:xfrm>
            <a:off x="363600" y="130212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87" name="PlaceHolder 7"/>
          <p:cNvSpPr>
            <a:spLocks noGrp="1"/>
          </p:cNvSpPr>
          <p:nvPr>
            <p:ph type="body"/>
          </p:nvPr>
        </p:nvSpPr>
        <p:spPr>
          <a:xfrm>
            <a:off x="375840" y="322776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88" name="PlaceHolder 8"/>
          <p:cNvSpPr>
            <a:spLocks noGrp="1"/>
          </p:cNvSpPr>
          <p:nvPr>
            <p:ph type="body"/>
          </p:nvPr>
        </p:nvSpPr>
        <p:spPr>
          <a:xfrm>
            <a:off x="7649280" y="337068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89" name="PlaceHolder 9"/>
          <p:cNvSpPr>
            <a:spLocks noGrp="1"/>
          </p:cNvSpPr>
          <p:nvPr>
            <p:ph type="body"/>
          </p:nvPr>
        </p:nvSpPr>
        <p:spPr>
          <a:xfrm>
            <a:off x="363600" y="292068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90" name="PlaceHolder 10"/>
          <p:cNvSpPr>
            <a:spLocks noGrp="1"/>
          </p:cNvSpPr>
          <p:nvPr>
            <p:ph type="body"/>
          </p:nvPr>
        </p:nvSpPr>
        <p:spPr>
          <a:xfrm>
            <a:off x="375840" y="485064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91" name="PlaceHolder 11"/>
          <p:cNvSpPr>
            <a:spLocks noGrp="1"/>
          </p:cNvSpPr>
          <p:nvPr>
            <p:ph type="body"/>
          </p:nvPr>
        </p:nvSpPr>
        <p:spPr>
          <a:xfrm>
            <a:off x="7649280" y="499356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92" name="PlaceHolder 12"/>
          <p:cNvSpPr>
            <a:spLocks noGrp="1"/>
          </p:cNvSpPr>
          <p:nvPr>
            <p:ph type="body"/>
          </p:nvPr>
        </p:nvSpPr>
        <p:spPr>
          <a:xfrm>
            <a:off x="363600" y="454356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93" name="PlaceHolder 13"/>
          <p:cNvSpPr>
            <a:spLocks noGrp="1"/>
          </p:cNvSpPr>
          <p:nvPr>
            <p:ph type="body"/>
          </p:nvPr>
        </p:nvSpPr>
        <p:spPr>
          <a:xfrm>
            <a:off x="8193960" y="1292400"/>
            <a:ext cx="5121720" cy="2334960"/>
          </a:xfrm>
          <a:prstGeom prst="rect">
            <a:avLst/>
          </a:prstGeom>
          <a:solidFill>
            <a:schemeClr val="lt1"/>
          </a:solidFill>
          <a:ln w="1908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rgbClr val="000000"/>
                </a:solidFill>
                <a:uFillTx/>
                <a:latin typeface="Calibri Light"/>
              </a:rPr>
              <a:t>Insérez une image ou un graphique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94" name="PlaceHolder 14"/>
          <p:cNvSpPr>
            <a:spLocks noGrp="1"/>
          </p:cNvSpPr>
          <p:nvPr>
            <p:ph type="body"/>
          </p:nvPr>
        </p:nvSpPr>
        <p:spPr>
          <a:xfrm>
            <a:off x="8193960" y="3764880"/>
            <a:ext cx="5121720" cy="2334960"/>
          </a:xfrm>
          <a:prstGeom prst="rect">
            <a:avLst/>
          </a:prstGeom>
          <a:solidFill>
            <a:schemeClr val="lt1"/>
          </a:solidFill>
          <a:ln w="1908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rgbClr val="000000"/>
                </a:solidFill>
                <a:uFillTx/>
                <a:latin typeface="Calibri Light"/>
              </a:rPr>
              <a:t>Insérez une image ou un graphique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95" name="PlaceHolder 15"/>
          <p:cNvSpPr>
            <a:spLocks noGrp="1"/>
          </p:cNvSpPr>
          <p:nvPr>
            <p:ph type="body"/>
          </p:nvPr>
        </p:nvSpPr>
        <p:spPr>
          <a:xfrm>
            <a:off x="387720" y="6584040"/>
            <a:ext cx="12952080" cy="639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396" name="Rectangle 22"/>
          <p:cNvSpPr/>
          <p:nvPr/>
        </p:nvSpPr>
        <p:spPr>
          <a:xfrm>
            <a:off x="437760" y="650232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97" name="PlaceHolder 16"/>
          <p:cNvSpPr>
            <a:spLocks noGrp="1"/>
          </p:cNvSpPr>
          <p:nvPr>
            <p:ph type="body"/>
          </p:nvPr>
        </p:nvSpPr>
        <p:spPr>
          <a:xfrm>
            <a:off x="389520" y="6096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9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0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0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2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03" name="PlaceHolder 2"/>
          <p:cNvSpPr>
            <a:spLocks noGrp="1"/>
          </p:cNvSpPr>
          <p:nvPr>
            <p:ph type="body"/>
          </p:nvPr>
        </p:nvSpPr>
        <p:spPr>
          <a:xfrm>
            <a:off x="4834080" y="160884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404" name="PlaceHolder 3"/>
          <p:cNvSpPr>
            <a:spLocks noGrp="1"/>
          </p:cNvSpPr>
          <p:nvPr>
            <p:ph type="body"/>
          </p:nvPr>
        </p:nvSpPr>
        <p:spPr>
          <a:xfrm>
            <a:off x="4828680" y="130212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05" name="PlaceHolder 4"/>
          <p:cNvSpPr>
            <a:spLocks noGrp="1"/>
          </p:cNvSpPr>
          <p:nvPr>
            <p:ph type="body"/>
          </p:nvPr>
        </p:nvSpPr>
        <p:spPr>
          <a:xfrm>
            <a:off x="4834080" y="529020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406" name="PlaceHolder 5"/>
          <p:cNvSpPr>
            <a:spLocks noGrp="1"/>
          </p:cNvSpPr>
          <p:nvPr>
            <p:ph type="body"/>
          </p:nvPr>
        </p:nvSpPr>
        <p:spPr>
          <a:xfrm>
            <a:off x="4828680" y="498348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07" name="PlaceHolder 6"/>
          <p:cNvSpPr>
            <a:spLocks noGrp="1"/>
          </p:cNvSpPr>
          <p:nvPr>
            <p:ph type="body"/>
          </p:nvPr>
        </p:nvSpPr>
        <p:spPr>
          <a:xfrm>
            <a:off x="369000" y="330372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408" name="PlaceHolder 7"/>
          <p:cNvSpPr>
            <a:spLocks noGrp="1"/>
          </p:cNvSpPr>
          <p:nvPr>
            <p:ph type="body"/>
          </p:nvPr>
        </p:nvSpPr>
        <p:spPr>
          <a:xfrm>
            <a:off x="363600" y="299700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09" name="PlaceHolder 8"/>
          <p:cNvSpPr>
            <a:spLocks noGrp="1"/>
          </p:cNvSpPr>
          <p:nvPr>
            <p:ph type="body"/>
          </p:nvPr>
        </p:nvSpPr>
        <p:spPr>
          <a:xfrm>
            <a:off x="9272160" y="330192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410" name="PlaceHolder 9"/>
          <p:cNvSpPr>
            <a:spLocks noGrp="1"/>
          </p:cNvSpPr>
          <p:nvPr>
            <p:ph type="body"/>
          </p:nvPr>
        </p:nvSpPr>
        <p:spPr>
          <a:xfrm>
            <a:off x="9266760" y="299484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11" name="PlaceHolder 10"/>
          <p:cNvSpPr>
            <a:spLocks noGrp="1"/>
          </p:cNvSpPr>
          <p:nvPr>
            <p:ph type="body"/>
          </p:nvPr>
        </p:nvSpPr>
        <p:spPr>
          <a:xfrm rot="5400000">
            <a:off x="6688440" y="287028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12" name="PlaceHolder 11"/>
          <p:cNvSpPr>
            <a:spLocks noGrp="1"/>
          </p:cNvSpPr>
          <p:nvPr>
            <p:ph type="body"/>
          </p:nvPr>
        </p:nvSpPr>
        <p:spPr>
          <a:xfrm rot="16200000">
            <a:off x="6674760" y="408852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35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13" name="PlaceHolder 12"/>
          <p:cNvSpPr>
            <a:spLocks noGrp="1"/>
          </p:cNvSpPr>
          <p:nvPr>
            <p:ph type="body"/>
          </p:nvPr>
        </p:nvSpPr>
        <p:spPr>
          <a:xfrm>
            <a:off x="4393800" y="346824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14" name="PlaceHolder 13"/>
          <p:cNvSpPr>
            <a:spLocks noGrp="1"/>
          </p:cNvSpPr>
          <p:nvPr>
            <p:ph type="body"/>
          </p:nvPr>
        </p:nvSpPr>
        <p:spPr>
          <a:xfrm rot="10800000">
            <a:off x="8956080" y="348912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81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15" name="PlaceHolder 14"/>
          <p:cNvSpPr>
            <a:spLocks noGrp="1"/>
          </p:cNvSpPr>
          <p:nvPr>
            <p:ph type="body"/>
          </p:nvPr>
        </p:nvSpPr>
        <p:spPr>
          <a:xfrm>
            <a:off x="5174640" y="3774960"/>
            <a:ext cx="3245760" cy="913320"/>
          </a:xfrm>
          <a:prstGeom prst="rect">
            <a:avLst/>
          </a:prstGeom>
          <a:solidFill>
            <a:schemeClr val="accent2"/>
          </a:solidFill>
          <a:ln w="9360">
            <a:solidFill>
              <a:srgbClr val="F1B512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 anchorCtr="1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rgbClr val="000000"/>
                </a:solidFill>
                <a:uFillTx/>
                <a:latin typeface="Calibri Light"/>
              </a:rPr>
              <a:t>Cliquez pour la cible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16" name="PlaceHolder 15"/>
          <p:cNvSpPr>
            <a:spLocks noGrp="1"/>
          </p:cNvSpPr>
          <p:nvPr>
            <p:ph type="ftr" idx="19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17" name="PlaceHolder 16"/>
          <p:cNvSpPr>
            <a:spLocks noGrp="1"/>
          </p:cNvSpPr>
          <p:nvPr>
            <p:ph type="sldNum" idx="19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23B11EA-9187-4080-9566-DC94EEC1BE58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19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20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2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2" name="Image 31"/>
          <p:cNvPicPr/>
          <p:nvPr/>
        </p:nvPicPr>
        <p:blipFill>
          <a:blip r:embed="rId4"/>
          <a:stretch/>
        </p:blipFill>
        <p:spPr>
          <a:xfrm>
            <a:off x="1505520" y="0"/>
            <a:ext cx="801900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3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24" name="Adressage"/>
          <p:cNvSpPr/>
          <p:nvPr/>
        </p:nvSpPr>
        <p:spPr>
          <a:xfrm>
            <a:off x="254160" y="40766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5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26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427" name="Logo"/>
          <p:cNvPicPr/>
          <p:nvPr/>
        </p:nvPicPr>
        <p:blipFill>
          <a:blip r:embed="rId5"/>
          <a:stretch/>
        </p:blipFill>
        <p:spPr>
          <a:xfrm>
            <a:off x="-2844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2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3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3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2" name="PlaceHolder 1"/>
          <p:cNvSpPr>
            <a:spLocks noGrp="1"/>
          </p:cNvSpPr>
          <p:nvPr>
            <p:ph type="body"/>
          </p:nvPr>
        </p:nvSpPr>
        <p:spPr>
          <a:xfrm>
            <a:off x="410040" y="130032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3" name="PlaceHolder 2"/>
          <p:cNvSpPr>
            <a:spLocks noGrp="1"/>
          </p:cNvSpPr>
          <p:nvPr>
            <p:ph type="body"/>
          </p:nvPr>
        </p:nvSpPr>
        <p:spPr>
          <a:xfrm>
            <a:off x="410040" y="326916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4" name="PlaceHolder 3"/>
          <p:cNvSpPr>
            <a:spLocks noGrp="1"/>
          </p:cNvSpPr>
          <p:nvPr>
            <p:ph type="body"/>
          </p:nvPr>
        </p:nvSpPr>
        <p:spPr>
          <a:xfrm>
            <a:off x="401400" y="523800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5" name="PlaceHolder 4"/>
          <p:cNvSpPr>
            <a:spLocks noGrp="1"/>
          </p:cNvSpPr>
          <p:nvPr>
            <p:ph type="body"/>
          </p:nvPr>
        </p:nvSpPr>
        <p:spPr>
          <a:xfrm>
            <a:off x="9299160" y="130032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6" name="PlaceHolder 5"/>
          <p:cNvSpPr>
            <a:spLocks noGrp="1"/>
          </p:cNvSpPr>
          <p:nvPr>
            <p:ph type="body"/>
          </p:nvPr>
        </p:nvSpPr>
        <p:spPr>
          <a:xfrm>
            <a:off x="9299160" y="326916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7" name="PlaceHolder 6"/>
          <p:cNvSpPr>
            <a:spLocks noGrp="1"/>
          </p:cNvSpPr>
          <p:nvPr>
            <p:ph type="body"/>
          </p:nvPr>
        </p:nvSpPr>
        <p:spPr>
          <a:xfrm>
            <a:off x="9290160" y="523800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8" name="PlaceHolder 7"/>
          <p:cNvSpPr>
            <a:spLocks noGrp="1"/>
          </p:cNvSpPr>
          <p:nvPr>
            <p:ph type="body"/>
          </p:nvPr>
        </p:nvSpPr>
        <p:spPr>
          <a:xfrm>
            <a:off x="4872240" y="130032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39" name="PlaceHolder 8"/>
          <p:cNvSpPr>
            <a:spLocks noGrp="1"/>
          </p:cNvSpPr>
          <p:nvPr>
            <p:ph type="body"/>
          </p:nvPr>
        </p:nvSpPr>
        <p:spPr>
          <a:xfrm>
            <a:off x="4872240" y="326916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40" name="PlaceHolder 9"/>
          <p:cNvSpPr>
            <a:spLocks noGrp="1"/>
          </p:cNvSpPr>
          <p:nvPr>
            <p:ph type="body"/>
          </p:nvPr>
        </p:nvSpPr>
        <p:spPr>
          <a:xfrm>
            <a:off x="4872240" y="523800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41" name="PlaceHolder 10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42" name="PlaceHolder 11"/>
          <p:cNvSpPr>
            <a:spLocks noGrp="1"/>
          </p:cNvSpPr>
          <p:nvPr>
            <p:ph type="ftr" idx="19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43" name="PlaceHolder 12"/>
          <p:cNvSpPr>
            <a:spLocks noGrp="1"/>
          </p:cNvSpPr>
          <p:nvPr>
            <p:ph type="sldNum" idx="19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E9597DF-4A3C-4979-A75F-53EC2DD7404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4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4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4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48" name="PlaceHolder 1"/>
          <p:cNvSpPr>
            <a:spLocks noGrp="1"/>
          </p:cNvSpPr>
          <p:nvPr>
            <p:ph type="body"/>
          </p:nvPr>
        </p:nvSpPr>
        <p:spPr>
          <a:xfrm>
            <a:off x="3585960" y="131544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49" name="PlaceHolder 2"/>
          <p:cNvSpPr>
            <a:spLocks noGrp="1"/>
          </p:cNvSpPr>
          <p:nvPr>
            <p:ph type="body"/>
          </p:nvPr>
        </p:nvSpPr>
        <p:spPr>
          <a:xfrm>
            <a:off x="3585960" y="337320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50" name="PlaceHolder 3"/>
          <p:cNvSpPr>
            <a:spLocks noGrp="1"/>
          </p:cNvSpPr>
          <p:nvPr>
            <p:ph type="body"/>
          </p:nvPr>
        </p:nvSpPr>
        <p:spPr>
          <a:xfrm>
            <a:off x="3585960" y="541368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51" name="Espace réservé du texte 20"/>
          <p:cNvSpPr/>
          <p:nvPr/>
        </p:nvSpPr>
        <p:spPr>
          <a:xfrm>
            <a:off x="373320" y="130032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2" name="Espace réservé du texte 20"/>
          <p:cNvSpPr/>
          <p:nvPr/>
        </p:nvSpPr>
        <p:spPr>
          <a:xfrm>
            <a:off x="373320" y="335772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3" name="Espace réservé du texte 20"/>
          <p:cNvSpPr/>
          <p:nvPr/>
        </p:nvSpPr>
        <p:spPr>
          <a:xfrm>
            <a:off x="373320" y="541368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4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55" name="PlaceHolder 5"/>
          <p:cNvSpPr>
            <a:spLocks noGrp="1"/>
          </p:cNvSpPr>
          <p:nvPr>
            <p:ph type="body"/>
          </p:nvPr>
        </p:nvSpPr>
        <p:spPr>
          <a:xfrm>
            <a:off x="110520" y="188100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56" name="PlaceHolder 6"/>
          <p:cNvSpPr>
            <a:spLocks noGrp="1"/>
          </p:cNvSpPr>
          <p:nvPr>
            <p:ph type="body"/>
          </p:nvPr>
        </p:nvSpPr>
        <p:spPr>
          <a:xfrm>
            <a:off x="117720" y="392328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57" name="PlaceHolder 7"/>
          <p:cNvSpPr>
            <a:spLocks noGrp="1"/>
          </p:cNvSpPr>
          <p:nvPr>
            <p:ph type="body"/>
          </p:nvPr>
        </p:nvSpPr>
        <p:spPr>
          <a:xfrm>
            <a:off x="135720" y="596556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58" name="PlaceHolder 8"/>
          <p:cNvSpPr>
            <a:spLocks noGrp="1"/>
          </p:cNvSpPr>
          <p:nvPr>
            <p:ph type="ftr" idx="19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59" name="PlaceHolder 9"/>
          <p:cNvSpPr>
            <a:spLocks noGrp="1"/>
          </p:cNvSpPr>
          <p:nvPr>
            <p:ph type="sldNum" idx="19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E00CD6B-15DF-4892-8715-6FC770455348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6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6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6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4" name="Espace réservé du texte 20"/>
          <p:cNvSpPr/>
          <p:nvPr/>
        </p:nvSpPr>
        <p:spPr>
          <a:xfrm>
            <a:off x="619920" y="14738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5" name="Espace réservé du texte 20"/>
          <p:cNvSpPr/>
          <p:nvPr/>
        </p:nvSpPr>
        <p:spPr>
          <a:xfrm>
            <a:off x="1136880" y="297288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6" name="Espace réservé du texte 20"/>
          <p:cNvSpPr/>
          <p:nvPr/>
        </p:nvSpPr>
        <p:spPr>
          <a:xfrm>
            <a:off x="1791360" y="45068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7" name="Espace réservé du texte 20"/>
          <p:cNvSpPr/>
          <p:nvPr/>
        </p:nvSpPr>
        <p:spPr>
          <a:xfrm>
            <a:off x="2501280" y="59756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8" name="PlaceHolder 1"/>
          <p:cNvSpPr>
            <a:spLocks noGrp="1"/>
          </p:cNvSpPr>
          <p:nvPr>
            <p:ph type="body"/>
          </p:nvPr>
        </p:nvSpPr>
        <p:spPr>
          <a:xfrm>
            <a:off x="385920" y="181728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69" name="PlaceHolder 2"/>
          <p:cNvSpPr>
            <a:spLocks noGrp="1"/>
          </p:cNvSpPr>
          <p:nvPr>
            <p:ph type="body"/>
          </p:nvPr>
        </p:nvSpPr>
        <p:spPr>
          <a:xfrm>
            <a:off x="902880" y="331632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70" name="PlaceHolder 3"/>
          <p:cNvSpPr>
            <a:spLocks noGrp="1"/>
          </p:cNvSpPr>
          <p:nvPr>
            <p:ph type="body"/>
          </p:nvPr>
        </p:nvSpPr>
        <p:spPr>
          <a:xfrm>
            <a:off x="1557360" y="486396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71" name="PlaceHolder 4"/>
          <p:cNvSpPr>
            <a:spLocks noGrp="1"/>
          </p:cNvSpPr>
          <p:nvPr>
            <p:ph type="body"/>
          </p:nvPr>
        </p:nvSpPr>
        <p:spPr>
          <a:xfrm>
            <a:off x="2267280" y="631908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72" name="PlaceHolder 5"/>
          <p:cNvSpPr>
            <a:spLocks noGrp="1"/>
          </p:cNvSpPr>
          <p:nvPr>
            <p:ph type="body"/>
          </p:nvPr>
        </p:nvSpPr>
        <p:spPr>
          <a:xfrm>
            <a:off x="3711960" y="1473840"/>
            <a:ext cx="959940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1473" name="PlaceHolder 6"/>
          <p:cNvSpPr>
            <a:spLocks noGrp="1"/>
          </p:cNvSpPr>
          <p:nvPr>
            <p:ph type="body"/>
          </p:nvPr>
        </p:nvSpPr>
        <p:spPr>
          <a:xfrm>
            <a:off x="4246560" y="2972880"/>
            <a:ext cx="906480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1474" name="PlaceHolder 7"/>
          <p:cNvSpPr>
            <a:spLocks noGrp="1"/>
          </p:cNvSpPr>
          <p:nvPr>
            <p:ph type="body"/>
          </p:nvPr>
        </p:nvSpPr>
        <p:spPr>
          <a:xfrm>
            <a:off x="4883040" y="4441680"/>
            <a:ext cx="842796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1475" name="PlaceHolder 8"/>
          <p:cNvSpPr>
            <a:spLocks noGrp="1"/>
          </p:cNvSpPr>
          <p:nvPr>
            <p:ph type="body"/>
          </p:nvPr>
        </p:nvSpPr>
        <p:spPr>
          <a:xfrm>
            <a:off x="5614920" y="5975640"/>
            <a:ext cx="769608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1476" name="PlaceHolder 9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77" name="PlaceHolder 10"/>
          <p:cNvSpPr>
            <a:spLocks noGrp="1"/>
          </p:cNvSpPr>
          <p:nvPr>
            <p:ph type="ftr" idx="19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78" name="PlaceHolder 11"/>
          <p:cNvSpPr>
            <a:spLocks noGrp="1"/>
          </p:cNvSpPr>
          <p:nvPr>
            <p:ph type="sldNum" idx="19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926985F-7813-49AD-AA7A-EAD60B45A44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3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4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Image 31"/>
          <p:cNvPicPr/>
          <p:nvPr/>
        </p:nvPicPr>
        <p:blipFill>
          <a:blip r:embed="rId4"/>
          <a:stretch/>
        </p:blipFill>
        <p:spPr>
          <a:xfrm>
            <a:off x="1491480" y="3960"/>
            <a:ext cx="8143920" cy="769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8" name="Adressage"/>
          <p:cNvSpPr/>
          <p:nvPr/>
        </p:nvSpPr>
        <p:spPr>
          <a:xfrm>
            <a:off x="254160" y="41018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21" name="Logo"/>
          <p:cNvPicPr/>
          <p:nvPr/>
        </p:nvPicPr>
        <p:blipFill>
          <a:blip r:embed="rId5"/>
          <a:stretch/>
        </p:blipFill>
        <p:spPr>
          <a:xfrm>
            <a:off x="-1908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8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8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8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3" name="PlaceHolder 1"/>
          <p:cNvSpPr>
            <a:spLocks noGrp="1"/>
          </p:cNvSpPr>
          <p:nvPr>
            <p:ph type="body"/>
          </p:nvPr>
        </p:nvSpPr>
        <p:spPr>
          <a:xfrm>
            <a:off x="5762520" y="0"/>
            <a:ext cx="7916760" cy="769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484" name="PlaceHolder 2"/>
          <p:cNvSpPr>
            <a:spLocks noGrp="1"/>
          </p:cNvSpPr>
          <p:nvPr>
            <p:ph type="body"/>
          </p:nvPr>
        </p:nvSpPr>
        <p:spPr>
          <a:xfrm>
            <a:off x="509040" y="1413720"/>
            <a:ext cx="4292280" cy="56109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1485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86" name="PlaceHolder 4"/>
          <p:cNvSpPr>
            <a:spLocks noGrp="1"/>
          </p:cNvSpPr>
          <p:nvPr>
            <p:ph type="ftr" idx="19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87" name="PlaceHolder 5"/>
          <p:cNvSpPr>
            <a:spLocks noGrp="1"/>
          </p:cNvSpPr>
          <p:nvPr>
            <p:ph type="sldNum" idx="20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9F251EF-EE08-41BF-BF4F-DB9F58E43F4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8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9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9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92" name="PlaceHolder 1"/>
          <p:cNvSpPr>
            <a:spLocks noGrp="1"/>
          </p:cNvSpPr>
          <p:nvPr>
            <p:ph type="body"/>
          </p:nvPr>
        </p:nvSpPr>
        <p:spPr>
          <a:xfrm>
            <a:off x="51444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493" name="PlaceHolder 2"/>
          <p:cNvSpPr>
            <a:spLocks noGrp="1"/>
          </p:cNvSpPr>
          <p:nvPr>
            <p:ph type="body"/>
          </p:nvPr>
        </p:nvSpPr>
        <p:spPr>
          <a:xfrm>
            <a:off x="1799280" y="1251000"/>
            <a:ext cx="1224720" cy="122472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94" name="PlaceHolder 3"/>
          <p:cNvSpPr>
            <a:spLocks noGrp="1"/>
          </p:cNvSpPr>
          <p:nvPr>
            <p:ph type="body"/>
          </p:nvPr>
        </p:nvSpPr>
        <p:spPr>
          <a:xfrm>
            <a:off x="6300720" y="1251000"/>
            <a:ext cx="1224720" cy="1224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95" name="PlaceHolder 4"/>
          <p:cNvSpPr>
            <a:spLocks noGrp="1"/>
          </p:cNvSpPr>
          <p:nvPr>
            <p:ph type="body"/>
          </p:nvPr>
        </p:nvSpPr>
        <p:spPr>
          <a:xfrm>
            <a:off x="10796040" y="1251000"/>
            <a:ext cx="1224720" cy="12247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96" name="PlaceHolder 5"/>
          <p:cNvSpPr>
            <a:spLocks noGrp="1"/>
          </p:cNvSpPr>
          <p:nvPr>
            <p:ph type="body"/>
          </p:nvPr>
        </p:nvSpPr>
        <p:spPr>
          <a:xfrm>
            <a:off x="501012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497" name="PlaceHolder 6"/>
          <p:cNvSpPr>
            <a:spLocks noGrp="1"/>
          </p:cNvSpPr>
          <p:nvPr>
            <p:ph type="body"/>
          </p:nvPr>
        </p:nvSpPr>
        <p:spPr>
          <a:xfrm>
            <a:off x="950472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498" name="PlaceHolder 7"/>
          <p:cNvSpPr>
            <a:spLocks noGrp="1"/>
          </p:cNvSpPr>
          <p:nvPr>
            <p:ph type="ftr" idx="20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99" name="PlaceHolder 8"/>
          <p:cNvSpPr>
            <a:spLocks noGrp="1"/>
          </p:cNvSpPr>
          <p:nvPr>
            <p:ph type="sldNum" idx="20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D7CAE6E-D3D1-4867-88E2-55DAB944A3A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00" name="PlaceHolder 9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0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0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0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5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06" name="Rectangle 5"/>
          <p:cNvSpPr/>
          <p:nvPr/>
        </p:nvSpPr>
        <p:spPr>
          <a:xfrm flipH="1" flipV="1">
            <a:off x="1975320" y="6245280"/>
            <a:ext cx="10837080" cy="28080"/>
          </a:xfrm>
          <a:prstGeom prst="rect">
            <a:avLst/>
          </a:prstGeom>
          <a:solidFill>
            <a:schemeClr val="accent1"/>
          </a:solidFill>
          <a:ln>
            <a:solidFill>
              <a:srgbClr val="0087BD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102600" tIns="14040" rIns="102600" bIns="140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07" name="Rectangle 6"/>
          <p:cNvSpPr/>
          <p:nvPr/>
        </p:nvSpPr>
        <p:spPr>
          <a:xfrm>
            <a:off x="1940400" y="1424160"/>
            <a:ext cx="26640" cy="484668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87BD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102600" tIns="51480" rIns="102600" bIns="5148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08" name="PlaceHolder 2"/>
          <p:cNvSpPr>
            <a:spLocks noGrp="1"/>
          </p:cNvSpPr>
          <p:nvPr>
            <p:ph type="body"/>
          </p:nvPr>
        </p:nvSpPr>
        <p:spPr>
          <a:xfrm>
            <a:off x="2862000" y="465516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09" name="PlaceHolder 3"/>
          <p:cNvSpPr>
            <a:spLocks noGrp="1"/>
          </p:cNvSpPr>
          <p:nvPr>
            <p:ph type="body"/>
          </p:nvPr>
        </p:nvSpPr>
        <p:spPr>
          <a:xfrm>
            <a:off x="5845320" y="344340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10" name="PlaceHolder 4"/>
          <p:cNvSpPr>
            <a:spLocks noGrp="1"/>
          </p:cNvSpPr>
          <p:nvPr>
            <p:ph type="body"/>
          </p:nvPr>
        </p:nvSpPr>
        <p:spPr>
          <a:xfrm>
            <a:off x="622080" y="1423440"/>
            <a:ext cx="1245240" cy="484668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2"/>
            </a:solidFill>
            <a:round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11" name="PlaceHolder 5"/>
          <p:cNvSpPr>
            <a:spLocks noGrp="1"/>
          </p:cNvSpPr>
          <p:nvPr>
            <p:ph type="body"/>
          </p:nvPr>
        </p:nvSpPr>
        <p:spPr>
          <a:xfrm>
            <a:off x="1976040" y="6351840"/>
            <a:ext cx="10803600" cy="82980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2"/>
            </a:solidFill>
            <a:round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12" name="PlaceHolder 6"/>
          <p:cNvSpPr>
            <a:spLocks noGrp="1"/>
          </p:cNvSpPr>
          <p:nvPr>
            <p:ph type="body"/>
          </p:nvPr>
        </p:nvSpPr>
        <p:spPr>
          <a:xfrm>
            <a:off x="8828640" y="223164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13" name="PlaceHolder 7"/>
          <p:cNvSpPr>
            <a:spLocks noGrp="1"/>
          </p:cNvSpPr>
          <p:nvPr>
            <p:ph type="ftr" idx="20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14" name="PlaceHolder 8"/>
          <p:cNvSpPr>
            <a:spLocks noGrp="1"/>
          </p:cNvSpPr>
          <p:nvPr>
            <p:ph type="sldNum" idx="20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80C9E62-2FDA-4E21-B6B1-647C9D2C9BD7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1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1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1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19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20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521" name="PlaceHolder 2"/>
          <p:cNvSpPr>
            <a:spLocks noGrp="1"/>
          </p:cNvSpPr>
          <p:nvPr>
            <p:ph type="body"/>
          </p:nvPr>
        </p:nvSpPr>
        <p:spPr>
          <a:xfrm>
            <a:off x="48564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 type="ftr" idx="20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23" name="PlaceHolder 4"/>
          <p:cNvSpPr>
            <a:spLocks noGrp="1"/>
          </p:cNvSpPr>
          <p:nvPr>
            <p:ph type="sldNum" idx="20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CDA08CF-6B3D-4A7B-9B18-D5E8A7431257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24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524120" cy="1707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2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2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2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9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30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531" name="PlaceHolder 2"/>
          <p:cNvSpPr>
            <a:spLocks noGrp="1"/>
          </p:cNvSpPr>
          <p:nvPr>
            <p:ph type="body"/>
          </p:nvPr>
        </p:nvSpPr>
        <p:spPr>
          <a:xfrm>
            <a:off x="48744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32" name="PlaceHolder 3"/>
          <p:cNvSpPr>
            <a:spLocks noGrp="1"/>
          </p:cNvSpPr>
          <p:nvPr>
            <p:ph type="ftr" idx="20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33" name="PlaceHolder 4"/>
          <p:cNvSpPr>
            <a:spLocks noGrp="1"/>
          </p:cNvSpPr>
          <p:nvPr>
            <p:ph type="sldNum" idx="20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D12E2FB-FF55-4A78-90E0-D320356BC0B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34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438440" cy="14979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3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3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3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9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40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541" name="PlaceHolder 2"/>
          <p:cNvSpPr>
            <a:spLocks noGrp="1"/>
          </p:cNvSpPr>
          <p:nvPr>
            <p:ph type="body"/>
          </p:nvPr>
        </p:nvSpPr>
        <p:spPr>
          <a:xfrm>
            <a:off x="42048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42" name="PlaceHolder 3"/>
          <p:cNvSpPr>
            <a:spLocks noGrp="1"/>
          </p:cNvSpPr>
          <p:nvPr>
            <p:ph type="ftr" idx="20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43" name="PlaceHolder 4"/>
          <p:cNvSpPr>
            <a:spLocks noGrp="1"/>
          </p:cNvSpPr>
          <p:nvPr>
            <p:ph type="sldNum" idx="21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CAB158A-E6C6-4157-A851-EBEBEC23A56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44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39056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4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4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4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49" name="Shape 78"/>
          <p:cNvSpPr/>
          <p:nvPr/>
        </p:nvSpPr>
        <p:spPr>
          <a:xfrm>
            <a:off x="1440360" y="3567960"/>
            <a:ext cx="4602240" cy="164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1550" name="PlaceHolder 1"/>
          <p:cNvSpPr>
            <a:spLocks noGrp="1"/>
          </p:cNvSpPr>
          <p:nvPr>
            <p:ph type="body"/>
          </p:nvPr>
        </p:nvSpPr>
        <p:spPr>
          <a:xfrm>
            <a:off x="554040" y="3564720"/>
            <a:ext cx="165564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9360"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1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551" name="PlaceHolder 2"/>
          <p:cNvSpPr>
            <a:spLocks noGrp="1"/>
          </p:cNvSpPr>
          <p:nvPr>
            <p:ph type="body"/>
          </p:nvPr>
        </p:nvSpPr>
        <p:spPr>
          <a:xfrm>
            <a:off x="537120" y="2872440"/>
            <a:ext cx="5486760" cy="502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52" name="PlaceHolder 3"/>
          <p:cNvSpPr>
            <a:spLocks noGrp="1"/>
          </p:cNvSpPr>
          <p:nvPr>
            <p:ph type="body"/>
          </p:nvPr>
        </p:nvSpPr>
        <p:spPr>
          <a:xfrm>
            <a:off x="2357640" y="3639960"/>
            <a:ext cx="365832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10" b="1" u="none" strike="noStrike">
                <a:solidFill>
                  <a:schemeClr val="dk1"/>
                </a:solidFill>
                <a:uFillTx/>
                <a:latin typeface="Calibri Light"/>
              </a:rPr>
              <a:t>Prénom Nom</a:t>
            </a:r>
            <a:endParaRPr lang="fr-FR" sz="18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53" name="PlaceHolder 4"/>
          <p:cNvSpPr>
            <a:spLocks noGrp="1"/>
          </p:cNvSpPr>
          <p:nvPr>
            <p:ph type="body"/>
          </p:nvPr>
        </p:nvSpPr>
        <p:spPr>
          <a:xfrm>
            <a:off x="2763360" y="4489560"/>
            <a:ext cx="3256200" cy="342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06 xxx</a:t>
            </a:r>
          </a:p>
        </p:txBody>
      </p:sp>
      <p:sp>
        <p:nvSpPr>
          <p:cNvPr id="1554" name="PlaceHolder 5"/>
          <p:cNvSpPr>
            <a:spLocks noGrp="1"/>
          </p:cNvSpPr>
          <p:nvPr>
            <p:ph type="body"/>
          </p:nvPr>
        </p:nvSpPr>
        <p:spPr>
          <a:xfrm>
            <a:off x="2361240" y="3988080"/>
            <a:ext cx="365832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1" u="none" strike="noStrike">
                <a:solidFill>
                  <a:schemeClr val="dk2"/>
                </a:solidFill>
                <a:uFillTx/>
                <a:latin typeface="Calibri Light"/>
              </a:rPr>
              <a:t>Titre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55" name="PlaceHolder 6"/>
          <p:cNvSpPr>
            <a:spLocks noGrp="1"/>
          </p:cNvSpPr>
          <p:nvPr>
            <p:ph type="body"/>
          </p:nvPr>
        </p:nvSpPr>
        <p:spPr>
          <a:xfrm>
            <a:off x="2763360" y="4935960"/>
            <a:ext cx="3256200" cy="253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prenom.nom@secafi.com</a:t>
            </a:r>
          </a:p>
        </p:txBody>
      </p:sp>
      <p:sp>
        <p:nvSpPr>
          <p:cNvPr id="1556" name="PlaceHolder 7"/>
          <p:cNvSpPr>
            <a:spLocks noGrp="1"/>
          </p:cNvSpPr>
          <p:nvPr>
            <p:ph type="body"/>
          </p:nvPr>
        </p:nvSpPr>
        <p:spPr>
          <a:xfrm>
            <a:off x="514440" y="1713600"/>
            <a:ext cx="12796200" cy="576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0" i="1" u="none" strike="noStrike">
                <a:solidFill>
                  <a:schemeClr val="dk2"/>
                </a:solidFill>
                <a:uFillTx/>
                <a:latin typeface="Calibri Light"/>
              </a:rPr>
              <a:t>Cliquez pour modifier les styles du texte du masque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57" name="Shape 78"/>
          <p:cNvSpPr/>
          <p:nvPr/>
        </p:nvSpPr>
        <p:spPr>
          <a:xfrm>
            <a:off x="7411680" y="3570840"/>
            <a:ext cx="4602240" cy="164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1558" name="PlaceHolder 8"/>
          <p:cNvSpPr>
            <a:spLocks noGrp="1"/>
          </p:cNvSpPr>
          <p:nvPr>
            <p:ph type="body"/>
          </p:nvPr>
        </p:nvSpPr>
        <p:spPr>
          <a:xfrm>
            <a:off x="6525360" y="3567960"/>
            <a:ext cx="165564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9360"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1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559" name="PlaceHolder 9"/>
          <p:cNvSpPr>
            <a:spLocks noGrp="1"/>
          </p:cNvSpPr>
          <p:nvPr>
            <p:ph type="body"/>
          </p:nvPr>
        </p:nvSpPr>
        <p:spPr>
          <a:xfrm>
            <a:off x="6508440" y="2875680"/>
            <a:ext cx="5486760" cy="502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60" name="PlaceHolder 10"/>
          <p:cNvSpPr>
            <a:spLocks noGrp="1"/>
          </p:cNvSpPr>
          <p:nvPr>
            <p:ph type="body"/>
          </p:nvPr>
        </p:nvSpPr>
        <p:spPr>
          <a:xfrm>
            <a:off x="8328960" y="3642840"/>
            <a:ext cx="366120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10" b="1" u="none" strike="noStrike">
                <a:solidFill>
                  <a:schemeClr val="dk1"/>
                </a:solidFill>
                <a:uFillTx/>
                <a:latin typeface="Calibri Light"/>
              </a:rPr>
              <a:t>Prénom Nom</a:t>
            </a:r>
            <a:endParaRPr lang="fr-FR" sz="18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61" name="PlaceHolder 11"/>
          <p:cNvSpPr>
            <a:spLocks noGrp="1"/>
          </p:cNvSpPr>
          <p:nvPr>
            <p:ph type="body"/>
          </p:nvPr>
        </p:nvSpPr>
        <p:spPr>
          <a:xfrm>
            <a:off x="8735040" y="4482000"/>
            <a:ext cx="3255480" cy="342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06 xxx</a:t>
            </a:r>
          </a:p>
        </p:txBody>
      </p:sp>
      <p:sp>
        <p:nvSpPr>
          <p:cNvPr id="1562" name="PlaceHolder 12"/>
          <p:cNvSpPr>
            <a:spLocks noGrp="1"/>
          </p:cNvSpPr>
          <p:nvPr>
            <p:ph type="body"/>
          </p:nvPr>
        </p:nvSpPr>
        <p:spPr>
          <a:xfrm>
            <a:off x="8321760" y="3990960"/>
            <a:ext cx="366876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1" u="none" strike="noStrike">
                <a:solidFill>
                  <a:schemeClr val="dk2"/>
                </a:solidFill>
                <a:uFillTx/>
                <a:latin typeface="Calibri Light"/>
              </a:rPr>
              <a:t>Titre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63" name="PlaceHolder 13"/>
          <p:cNvSpPr>
            <a:spLocks noGrp="1"/>
          </p:cNvSpPr>
          <p:nvPr>
            <p:ph type="body"/>
          </p:nvPr>
        </p:nvSpPr>
        <p:spPr>
          <a:xfrm>
            <a:off x="8735040" y="4938840"/>
            <a:ext cx="3255480" cy="24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prenom.nom@secafi.com</a:t>
            </a:r>
          </a:p>
        </p:txBody>
      </p:sp>
      <p:pic>
        <p:nvPicPr>
          <p:cNvPr id="1564" name="Image 20"/>
          <p:cNvPicPr/>
          <p:nvPr/>
        </p:nvPicPr>
        <p:blipFill>
          <a:blip r:embed="rId4"/>
          <a:stretch/>
        </p:blipFill>
        <p:spPr>
          <a:xfrm>
            <a:off x="2298960" y="4415760"/>
            <a:ext cx="471960" cy="47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5" name="Image 21"/>
          <p:cNvPicPr/>
          <p:nvPr/>
        </p:nvPicPr>
        <p:blipFill>
          <a:blip r:embed="rId5"/>
          <a:srcRect l="20437" t="21374" r="42878" b="27137"/>
          <a:stretch/>
        </p:blipFill>
        <p:spPr>
          <a:xfrm>
            <a:off x="2396160" y="4908240"/>
            <a:ext cx="296280" cy="30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6" name="Image 22"/>
          <p:cNvPicPr/>
          <p:nvPr/>
        </p:nvPicPr>
        <p:blipFill>
          <a:blip r:embed="rId4"/>
          <a:stretch/>
        </p:blipFill>
        <p:spPr>
          <a:xfrm>
            <a:off x="8232840" y="4436280"/>
            <a:ext cx="471960" cy="47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7" name="Image 23"/>
          <p:cNvPicPr/>
          <p:nvPr/>
        </p:nvPicPr>
        <p:blipFill>
          <a:blip r:embed="rId5"/>
          <a:srcRect l="20437" t="21374" r="42878" b="27137"/>
          <a:stretch/>
        </p:blipFill>
        <p:spPr>
          <a:xfrm>
            <a:off x="8330040" y="4928760"/>
            <a:ext cx="296280" cy="30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8" name="Rectangle 6"/>
          <p:cNvSpPr/>
          <p:nvPr/>
        </p:nvSpPr>
        <p:spPr>
          <a:xfrm>
            <a:off x="514440" y="1219680"/>
            <a:ext cx="4604400" cy="426240"/>
          </a:xfrm>
          <a:custGeom>
            <a:avLst/>
            <a:gdLst>
              <a:gd name="textAreaLeft" fmla="*/ 0 w 4604400"/>
              <a:gd name="textAreaRight" fmla="*/ 4604760 w 4604400"/>
              <a:gd name="textAreaTop" fmla="*/ 0 h 426240"/>
              <a:gd name="textAreaBottom" fmla="*/ 426600 h 426240"/>
            </a:gdLst>
            <a:ahLst/>
            <a:cxnLst/>
            <a:rect l="textAreaLeft" t="textAreaTop" r="textAreaRight" b="textAreaBottom"/>
            <a:pathLst>
              <a:path w="4103290" h="404961">
                <a:moveTo>
                  <a:pt x="0" y="3975"/>
                </a:moveTo>
                <a:lnTo>
                  <a:pt x="4103290" y="0"/>
                </a:lnTo>
                <a:lnTo>
                  <a:pt x="3487064" y="404961"/>
                </a:lnTo>
                <a:lnTo>
                  <a:pt x="0" y="404961"/>
                </a:lnTo>
                <a:lnTo>
                  <a:pt x="0" y="3975"/>
                </a:lnTo>
                <a:close/>
              </a:path>
            </a:pathLst>
          </a:cu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9360" algn="just" defTabSz="91548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2200" b="1" u="none" strike="noStrike">
                <a:solidFill>
                  <a:schemeClr val="lt1"/>
                </a:solidFill>
                <a:uFillTx/>
                <a:latin typeface="Calibri Light"/>
              </a:rPr>
              <a:t>Votre contact sur cette mission</a:t>
            </a:r>
            <a:endParaRPr lang="fr-FR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9" name="PlaceHolder 1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70" name="PlaceHolder 15"/>
          <p:cNvSpPr>
            <a:spLocks noGrp="1"/>
          </p:cNvSpPr>
          <p:nvPr>
            <p:ph type="ftr" idx="21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71" name="PlaceHolder 16"/>
          <p:cNvSpPr>
            <a:spLocks noGrp="1"/>
          </p:cNvSpPr>
          <p:nvPr>
            <p:ph type="sldNum" idx="21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54FE8B5-B873-428A-8B50-67EF5C5F2DEE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7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7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7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6" name="Image 4"/>
          <p:cNvPicPr/>
          <p:nvPr/>
        </p:nvPicPr>
        <p:blipFill>
          <a:blip r:embed="rId4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77" name="Groupe 1"/>
          <p:cNvGrpSpPr/>
          <p:nvPr/>
        </p:nvGrpSpPr>
        <p:grpSpPr>
          <a:xfrm>
            <a:off x="-389160" y="970560"/>
            <a:ext cx="3065040" cy="1905120"/>
            <a:chOff x="-389160" y="970560"/>
            <a:chExt cx="3065040" cy="1905120"/>
          </a:xfrm>
        </p:grpSpPr>
        <p:sp>
          <p:nvSpPr>
            <p:cNvPr id="1578" name="ZoneTexte 11"/>
            <p:cNvSpPr/>
            <p:nvPr/>
          </p:nvSpPr>
          <p:spPr>
            <a:xfrm>
              <a:off x="-389160" y="970560"/>
              <a:ext cx="306504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2800" b="1" u="none" strike="noStrike">
                  <a:solidFill>
                    <a:schemeClr val="accent1"/>
                  </a:solidFill>
                  <a:uFillTx/>
                  <a:latin typeface="Calibri Light"/>
                </a:rPr>
                <a:t>SOMM</a:t>
              </a:r>
              <a:r>
                <a:rPr lang="fr-FR" sz="2800" b="1" u="none" strike="noStrike">
                  <a:solidFill>
                    <a:schemeClr val="dk2"/>
                  </a:solidFill>
                  <a:uFillTx/>
                  <a:latin typeface="Calibri Light"/>
                </a:rPr>
                <a:t>AIRE</a:t>
              </a:r>
              <a:endParaRPr lang="fr-FR" sz="2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1579" name="Connecteur droit 15"/>
            <p:cNvCxnSpPr/>
            <p:nvPr/>
          </p:nvCxnSpPr>
          <p:spPr>
            <a:xfrm>
              <a:off x="1455840" y="1454400"/>
              <a:ext cx="460440" cy="360"/>
            </a:xfrm>
            <a:prstGeom prst="straightConnector1">
              <a:avLst/>
            </a:prstGeom>
            <a:ln w="12700">
              <a:solidFill>
                <a:srgbClr val="0084B8"/>
              </a:solidFill>
              <a:round/>
            </a:ln>
          </p:spPr>
        </p:cxnSp>
        <p:grpSp>
          <p:nvGrpSpPr>
            <p:cNvPr id="1580" name="Shape 459"/>
            <p:cNvGrpSpPr/>
            <p:nvPr/>
          </p:nvGrpSpPr>
          <p:grpSpPr>
            <a:xfrm>
              <a:off x="541800" y="1887480"/>
              <a:ext cx="968400" cy="988200"/>
              <a:chOff x="541800" y="1887480"/>
              <a:chExt cx="968400" cy="988200"/>
            </a:xfrm>
          </p:grpSpPr>
          <p:sp>
            <p:nvSpPr>
              <p:cNvPr id="1581" name="Shape 460"/>
              <p:cNvSpPr/>
              <p:nvPr/>
            </p:nvSpPr>
            <p:spPr>
              <a:xfrm>
                <a:off x="541800" y="1887480"/>
                <a:ext cx="738360" cy="73836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627">
                    <a:moveTo>
                      <a:pt x="6302" y="977"/>
                    </a:moveTo>
                    <a:lnTo>
                      <a:pt x="6863" y="1026"/>
                    </a:lnTo>
                    <a:lnTo>
                      <a:pt x="7376" y="1099"/>
                    </a:lnTo>
                    <a:lnTo>
                      <a:pt x="7889" y="1221"/>
                    </a:lnTo>
                    <a:lnTo>
                      <a:pt x="8378" y="1417"/>
                    </a:lnTo>
                    <a:lnTo>
                      <a:pt x="8842" y="1636"/>
                    </a:lnTo>
                    <a:lnTo>
                      <a:pt x="9281" y="1905"/>
                    </a:lnTo>
                    <a:lnTo>
                      <a:pt x="9697" y="2198"/>
                    </a:lnTo>
                    <a:lnTo>
                      <a:pt x="10087" y="2540"/>
                    </a:lnTo>
                    <a:lnTo>
                      <a:pt x="10429" y="2931"/>
                    </a:lnTo>
                    <a:lnTo>
                      <a:pt x="10722" y="3346"/>
                    </a:lnTo>
                    <a:lnTo>
                      <a:pt x="10991" y="3786"/>
                    </a:lnTo>
                    <a:lnTo>
                      <a:pt x="11211" y="4250"/>
                    </a:lnTo>
                    <a:lnTo>
                      <a:pt x="11406" y="4738"/>
                    </a:lnTo>
                    <a:lnTo>
                      <a:pt x="11528" y="5251"/>
                    </a:lnTo>
                    <a:lnTo>
                      <a:pt x="11626" y="5764"/>
                    </a:lnTo>
                    <a:lnTo>
                      <a:pt x="11650" y="6326"/>
                    </a:lnTo>
                    <a:lnTo>
                      <a:pt x="11626" y="6863"/>
                    </a:lnTo>
                    <a:lnTo>
                      <a:pt x="11528" y="7400"/>
                    </a:lnTo>
                    <a:lnTo>
                      <a:pt x="11406" y="7913"/>
                    </a:lnTo>
                    <a:lnTo>
                      <a:pt x="11211" y="8402"/>
                    </a:lnTo>
                    <a:lnTo>
                      <a:pt x="10991" y="8866"/>
                    </a:lnTo>
                    <a:lnTo>
                      <a:pt x="10722" y="9305"/>
                    </a:lnTo>
                    <a:lnTo>
                      <a:pt x="10429" y="9696"/>
                    </a:lnTo>
                    <a:lnTo>
                      <a:pt x="10087" y="10087"/>
                    </a:lnTo>
                    <a:lnTo>
                      <a:pt x="9697" y="10429"/>
                    </a:lnTo>
                    <a:lnTo>
                      <a:pt x="9281" y="10746"/>
                    </a:lnTo>
                    <a:lnTo>
                      <a:pt x="8842" y="11015"/>
                    </a:lnTo>
                    <a:lnTo>
                      <a:pt x="8378" y="11235"/>
                    </a:lnTo>
                    <a:lnTo>
                      <a:pt x="7889" y="11406"/>
                    </a:lnTo>
                    <a:lnTo>
                      <a:pt x="7376" y="11552"/>
                    </a:lnTo>
                    <a:lnTo>
                      <a:pt x="6863" y="11625"/>
                    </a:lnTo>
                    <a:lnTo>
                      <a:pt x="6302" y="11650"/>
                    </a:lnTo>
                    <a:lnTo>
                      <a:pt x="5764" y="11625"/>
                    </a:lnTo>
                    <a:lnTo>
                      <a:pt x="5227" y="11552"/>
                    </a:lnTo>
                    <a:lnTo>
                      <a:pt x="4714" y="11406"/>
                    </a:lnTo>
                    <a:lnTo>
                      <a:pt x="4226" y="11235"/>
                    </a:lnTo>
                    <a:lnTo>
                      <a:pt x="3762" y="11015"/>
                    </a:lnTo>
                    <a:lnTo>
                      <a:pt x="3322" y="10746"/>
                    </a:lnTo>
                    <a:lnTo>
                      <a:pt x="2931" y="10429"/>
                    </a:lnTo>
                    <a:lnTo>
                      <a:pt x="2541" y="10087"/>
                    </a:lnTo>
                    <a:lnTo>
                      <a:pt x="2199" y="9696"/>
                    </a:lnTo>
                    <a:lnTo>
                      <a:pt x="1881" y="9305"/>
                    </a:lnTo>
                    <a:lnTo>
                      <a:pt x="1613" y="8866"/>
                    </a:lnTo>
                    <a:lnTo>
                      <a:pt x="1393" y="8402"/>
                    </a:lnTo>
                    <a:lnTo>
                      <a:pt x="1222" y="7913"/>
                    </a:lnTo>
                    <a:lnTo>
                      <a:pt x="1075" y="7400"/>
                    </a:lnTo>
                    <a:lnTo>
                      <a:pt x="1002" y="6863"/>
                    </a:lnTo>
                    <a:lnTo>
                      <a:pt x="978" y="6326"/>
                    </a:lnTo>
                    <a:lnTo>
                      <a:pt x="1002" y="5764"/>
                    </a:lnTo>
                    <a:lnTo>
                      <a:pt x="1075" y="5251"/>
                    </a:lnTo>
                    <a:lnTo>
                      <a:pt x="1222" y="4738"/>
                    </a:lnTo>
                    <a:lnTo>
                      <a:pt x="1393" y="4250"/>
                    </a:lnTo>
                    <a:lnTo>
                      <a:pt x="1613" y="3786"/>
                    </a:lnTo>
                    <a:lnTo>
                      <a:pt x="1881" y="3346"/>
                    </a:lnTo>
                    <a:lnTo>
                      <a:pt x="2199" y="2931"/>
                    </a:lnTo>
                    <a:lnTo>
                      <a:pt x="2541" y="2540"/>
                    </a:lnTo>
                    <a:lnTo>
                      <a:pt x="2931" y="2198"/>
                    </a:lnTo>
                    <a:lnTo>
                      <a:pt x="3322" y="1905"/>
                    </a:lnTo>
                    <a:lnTo>
                      <a:pt x="3762" y="1636"/>
                    </a:lnTo>
                    <a:lnTo>
                      <a:pt x="4226" y="1417"/>
                    </a:lnTo>
                    <a:lnTo>
                      <a:pt x="4714" y="1221"/>
                    </a:lnTo>
                    <a:lnTo>
                      <a:pt x="5227" y="1099"/>
                    </a:lnTo>
                    <a:lnTo>
                      <a:pt x="5764" y="1026"/>
                    </a:lnTo>
                    <a:lnTo>
                      <a:pt x="6302" y="977"/>
                    </a:lnTo>
                    <a:close/>
                    <a:moveTo>
                      <a:pt x="6302" y="0"/>
                    </a:moveTo>
                    <a:lnTo>
                      <a:pt x="5984" y="24"/>
                    </a:lnTo>
                    <a:lnTo>
                      <a:pt x="5667" y="49"/>
                    </a:lnTo>
                    <a:lnTo>
                      <a:pt x="5349" y="73"/>
                    </a:lnTo>
                    <a:lnTo>
                      <a:pt x="5032" y="147"/>
                    </a:lnTo>
                    <a:lnTo>
                      <a:pt x="4739" y="220"/>
                    </a:lnTo>
                    <a:lnTo>
                      <a:pt x="4446" y="293"/>
                    </a:lnTo>
                    <a:lnTo>
                      <a:pt x="4153" y="391"/>
                    </a:lnTo>
                    <a:lnTo>
                      <a:pt x="3859" y="513"/>
                    </a:lnTo>
                    <a:lnTo>
                      <a:pt x="3566" y="635"/>
                    </a:lnTo>
                    <a:lnTo>
                      <a:pt x="3298" y="782"/>
                    </a:lnTo>
                    <a:lnTo>
                      <a:pt x="3029" y="928"/>
                    </a:lnTo>
                    <a:lnTo>
                      <a:pt x="2785" y="1075"/>
                    </a:lnTo>
                    <a:lnTo>
                      <a:pt x="2296" y="1441"/>
                    </a:lnTo>
                    <a:lnTo>
                      <a:pt x="1857" y="1856"/>
                    </a:lnTo>
                    <a:lnTo>
                      <a:pt x="1442" y="2296"/>
                    </a:lnTo>
                    <a:lnTo>
                      <a:pt x="1075" y="2784"/>
                    </a:lnTo>
                    <a:lnTo>
                      <a:pt x="904" y="3053"/>
                    </a:lnTo>
                    <a:lnTo>
                      <a:pt x="758" y="3322"/>
                    </a:lnTo>
                    <a:lnTo>
                      <a:pt x="611" y="3590"/>
                    </a:lnTo>
                    <a:lnTo>
                      <a:pt x="489" y="3859"/>
                    </a:lnTo>
                    <a:lnTo>
                      <a:pt x="391" y="4152"/>
                    </a:lnTo>
                    <a:lnTo>
                      <a:pt x="294" y="4445"/>
                    </a:lnTo>
                    <a:lnTo>
                      <a:pt x="196" y="4738"/>
                    </a:lnTo>
                    <a:lnTo>
                      <a:pt x="123" y="5056"/>
                    </a:lnTo>
                    <a:lnTo>
                      <a:pt x="74" y="5349"/>
                    </a:lnTo>
                    <a:lnTo>
                      <a:pt x="25" y="5666"/>
                    </a:lnTo>
                    <a:lnTo>
                      <a:pt x="1" y="5984"/>
                    </a:lnTo>
                    <a:lnTo>
                      <a:pt x="1" y="6326"/>
                    </a:lnTo>
                    <a:lnTo>
                      <a:pt x="1" y="6643"/>
                    </a:lnTo>
                    <a:lnTo>
                      <a:pt x="25" y="6961"/>
                    </a:lnTo>
                    <a:lnTo>
                      <a:pt x="74" y="7278"/>
                    </a:lnTo>
                    <a:lnTo>
                      <a:pt x="123" y="7596"/>
                    </a:lnTo>
                    <a:lnTo>
                      <a:pt x="196" y="7889"/>
                    </a:lnTo>
                    <a:lnTo>
                      <a:pt x="294" y="8206"/>
                    </a:lnTo>
                    <a:lnTo>
                      <a:pt x="391" y="8499"/>
                    </a:lnTo>
                    <a:lnTo>
                      <a:pt x="489" y="8768"/>
                    </a:lnTo>
                    <a:lnTo>
                      <a:pt x="611" y="9061"/>
                    </a:lnTo>
                    <a:lnTo>
                      <a:pt x="758" y="9330"/>
                    </a:lnTo>
                    <a:lnTo>
                      <a:pt x="904" y="9598"/>
                    </a:lnTo>
                    <a:lnTo>
                      <a:pt x="1075" y="9843"/>
                    </a:lnTo>
                    <a:lnTo>
                      <a:pt x="1442" y="10331"/>
                    </a:lnTo>
                    <a:lnTo>
                      <a:pt x="1857" y="10771"/>
                    </a:lnTo>
                    <a:lnTo>
                      <a:pt x="2296" y="11186"/>
                    </a:lnTo>
                    <a:lnTo>
                      <a:pt x="2785" y="11552"/>
                    </a:lnTo>
                    <a:lnTo>
                      <a:pt x="3029" y="11723"/>
                    </a:lnTo>
                    <a:lnTo>
                      <a:pt x="3298" y="11870"/>
                    </a:lnTo>
                    <a:lnTo>
                      <a:pt x="3566" y="12016"/>
                    </a:lnTo>
                    <a:lnTo>
                      <a:pt x="3859" y="12138"/>
                    </a:lnTo>
                    <a:lnTo>
                      <a:pt x="4153" y="12236"/>
                    </a:lnTo>
                    <a:lnTo>
                      <a:pt x="4446" y="12334"/>
                    </a:lnTo>
                    <a:lnTo>
                      <a:pt x="4739" y="12431"/>
                    </a:lnTo>
                    <a:lnTo>
                      <a:pt x="5032" y="12505"/>
                    </a:lnTo>
                    <a:lnTo>
                      <a:pt x="5349" y="12553"/>
                    </a:lnTo>
                    <a:lnTo>
                      <a:pt x="5667" y="12602"/>
                    </a:lnTo>
                    <a:lnTo>
                      <a:pt x="5984" y="12627"/>
                    </a:lnTo>
                    <a:lnTo>
                      <a:pt x="6644" y="12627"/>
                    </a:lnTo>
                    <a:lnTo>
                      <a:pt x="6961" y="12602"/>
                    </a:lnTo>
                    <a:lnTo>
                      <a:pt x="7279" y="12553"/>
                    </a:lnTo>
                    <a:lnTo>
                      <a:pt x="7572" y="12505"/>
                    </a:lnTo>
                    <a:lnTo>
                      <a:pt x="7889" y="12431"/>
                    </a:lnTo>
                    <a:lnTo>
                      <a:pt x="8182" y="12334"/>
                    </a:lnTo>
                    <a:lnTo>
                      <a:pt x="8475" y="12236"/>
                    </a:lnTo>
                    <a:lnTo>
                      <a:pt x="8768" y="12138"/>
                    </a:lnTo>
                    <a:lnTo>
                      <a:pt x="9037" y="12016"/>
                    </a:lnTo>
                    <a:lnTo>
                      <a:pt x="9306" y="11870"/>
                    </a:lnTo>
                    <a:lnTo>
                      <a:pt x="9574" y="11723"/>
                    </a:lnTo>
                    <a:lnTo>
                      <a:pt x="9843" y="11552"/>
                    </a:lnTo>
                    <a:lnTo>
                      <a:pt x="10332" y="11186"/>
                    </a:lnTo>
                    <a:lnTo>
                      <a:pt x="10771" y="10771"/>
                    </a:lnTo>
                    <a:lnTo>
                      <a:pt x="11186" y="10331"/>
                    </a:lnTo>
                    <a:lnTo>
                      <a:pt x="11553" y="9843"/>
                    </a:lnTo>
                    <a:lnTo>
                      <a:pt x="11699" y="9598"/>
                    </a:lnTo>
                    <a:lnTo>
                      <a:pt x="11846" y="9330"/>
                    </a:lnTo>
                    <a:lnTo>
                      <a:pt x="11992" y="9061"/>
                    </a:lnTo>
                    <a:lnTo>
                      <a:pt x="12114" y="8768"/>
                    </a:lnTo>
                    <a:lnTo>
                      <a:pt x="12237" y="8499"/>
                    </a:lnTo>
                    <a:lnTo>
                      <a:pt x="12334" y="8206"/>
                    </a:lnTo>
                    <a:lnTo>
                      <a:pt x="12432" y="7889"/>
                    </a:lnTo>
                    <a:lnTo>
                      <a:pt x="12481" y="7596"/>
                    </a:lnTo>
                    <a:lnTo>
                      <a:pt x="12554" y="7278"/>
                    </a:lnTo>
                    <a:lnTo>
                      <a:pt x="12578" y="6961"/>
                    </a:lnTo>
                    <a:lnTo>
                      <a:pt x="12603" y="6643"/>
                    </a:lnTo>
                    <a:lnTo>
                      <a:pt x="12627" y="6326"/>
                    </a:lnTo>
                    <a:lnTo>
                      <a:pt x="12603" y="5984"/>
                    </a:lnTo>
                    <a:lnTo>
                      <a:pt x="12578" y="5666"/>
                    </a:lnTo>
                    <a:lnTo>
                      <a:pt x="12554" y="5349"/>
                    </a:lnTo>
                    <a:lnTo>
                      <a:pt x="12481" y="5056"/>
                    </a:lnTo>
                    <a:lnTo>
                      <a:pt x="12432" y="4738"/>
                    </a:lnTo>
                    <a:lnTo>
                      <a:pt x="12334" y="4445"/>
                    </a:lnTo>
                    <a:lnTo>
                      <a:pt x="12237" y="4152"/>
                    </a:lnTo>
                    <a:lnTo>
                      <a:pt x="12114" y="3859"/>
                    </a:lnTo>
                    <a:lnTo>
                      <a:pt x="11992" y="3590"/>
                    </a:lnTo>
                    <a:lnTo>
                      <a:pt x="11846" y="3322"/>
                    </a:lnTo>
                    <a:lnTo>
                      <a:pt x="11699" y="3053"/>
                    </a:lnTo>
                    <a:lnTo>
                      <a:pt x="11553" y="2784"/>
                    </a:lnTo>
                    <a:lnTo>
                      <a:pt x="11186" y="2296"/>
                    </a:lnTo>
                    <a:lnTo>
                      <a:pt x="10771" y="1856"/>
                    </a:lnTo>
                    <a:lnTo>
                      <a:pt x="10332" y="1441"/>
                    </a:lnTo>
                    <a:lnTo>
                      <a:pt x="9843" y="1075"/>
                    </a:lnTo>
                    <a:lnTo>
                      <a:pt x="9574" y="928"/>
                    </a:lnTo>
                    <a:lnTo>
                      <a:pt x="9306" y="782"/>
                    </a:lnTo>
                    <a:lnTo>
                      <a:pt x="9037" y="635"/>
                    </a:lnTo>
                    <a:lnTo>
                      <a:pt x="8768" y="513"/>
                    </a:lnTo>
                    <a:lnTo>
                      <a:pt x="8475" y="391"/>
                    </a:lnTo>
                    <a:lnTo>
                      <a:pt x="8182" y="293"/>
                    </a:lnTo>
                    <a:lnTo>
                      <a:pt x="7889" y="220"/>
                    </a:lnTo>
                    <a:lnTo>
                      <a:pt x="7572" y="147"/>
                    </a:lnTo>
                    <a:lnTo>
                      <a:pt x="7279" y="73"/>
                    </a:lnTo>
                    <a:lnTo>
                      <a:pt x="6961" y="49"/>
                    </a:lnTo>
                    <a:lnTo>
                      <a:pt x="6644" y="24"/>
                    </a:lnTo>
                    <a:lnTo>
                      <a:pt x="6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2040" tIns="122040" rIns="122040" bIns="12204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endParaRPr lang="en-US" sz="2400" b="0" u="none" strike="noStrike">
                  <a:solidFill>
                    <a:schemeClr val="lt1"/>
                  </a:solidFill>
                  <a:uFillTx/>
                  <a:latin typeface="Calibri Light"/>
                </a:endParaRPr>
              </a:p>
            </p:txBody>
          </p:sp>
          <p:sp>
            <p:nvSpPr>
              <p:cNvPr id="1582" name="Shape 462"/>
              <p:cNvSpPr/>
              <p:nvPr/>
            </p:nvSpPr>
            <p:spPr>
              <a:xfrm>
                <a:off x="1149120" y="2516040"/>
                <a:ext cx="361080" cy="35964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6155">
                    <a:moveTo>
                      <a:pt x="1075" y="0"/>
                    </a:moveTo>
                    <a:lnTo>
                      <a:pt x="831" y="269"/>
                    </a:lnTo>
                    <a:lnTo>
                      <a:pt x="562" y="537"/>
                    </a:lnTo>
                    <a:lnTo>
                      <a:pt x="293" y="782"/>
                    </a:lnTo>
                    <a:lnTo>
                      <a:pt x="0" y="1026"/>
                    </a:lnTo>
                    <a:lnTo>
                      <a:pt x="4983" y="6008"/>
                    </a:lnTo>
                    <a:lnTo>
                      <a:pt x="5056" y="6057"/>
                    </a:lnTo>
                    <a:lnTo>
                      <a:pt x="5129" y="6106"/>
                    </a:lnTo>
                    <a:lnTo>
                      <a:pt x="5227" y="6130"/>
                    </a:lnTo>
                    <a:lnTo>
                      <a:pt x="5325" y="6155"/>
                    </a:lnTo>
                    <a:lnTo>
                      <a:pt x="5422" y="6130"/>
                    </a:lnTo>
                    <a:lnTo>
                      <a:pt x="5496" y="6106"/>
                    </a:lnTo>
                    <a:lnTo>
                      <a:pt x="5593" y="6057"/>
                    </a:lnTo>
                    <a:lnTo>
                      <a:pt x="5667" y="6008"/>
                    </a:lnTo>
                    <a:lnTo>
                      <a:pt x="6033" y="5642"/>
                    </a:lnTo>
                    <a:lnTo>
                      <a:pt x="6106" y="5569"/>
                    </a:lnTo>
                    <a:lnTo>
                      <a:pt x="6155" y="5471"/>
                    </a:lnTo>
                    <a:lnTo>
                      <a:pt x="6179" y="5373"/>
                    </a:lnTo>
                    <a:lnTo>
                      <a:pt x="6179" y="5300"/>
                    </a:lnTo>
                    <a:lnTo>
                      <a:pt x="6179" y="5202"/>
                    </a:lnTo>
                    <a:lnTo>
                      <a:pt x="6155" y="5105"/>
                    </a:lnTo>
                    <a:lnTo>
                      <a:pt x="6106" y="5031"/>
                    </a:lnTo>
                    <a:lnTo>
                      <a:pt x="6033" y="4934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2040" tIns="122040" rIns="122040" bIns="12204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endParaRPr lang="en-US" sz="2400" b="0" u="none" strike="noStrike">
                  <a:solidFill>
                    <a:schemeClr val="lt1"/>
                  </a:solidFill>
                  <a:uFillTx/>
                  <a:latin typeface="Calibri Light"/>
                </a:endParaRPr>
              </a:p>
            </p:txBody>
          </p:sp>
        </p:grpSp>
      </p:grpSp>
      <p:sp>
        <p:nvSpPr>
          <p:cNvPr id="1583" name="PlaceHolder 1"/>
          <p:cNvSpPr>
            <a:spLocks noGrp="1"/>
          </p:cNvSpPr>
          <p:nvPr>
            <p:ph type="ftr" idx="21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84" name="PlaceHolder 2"/>
          <p:cNvSpPr>
            <a:spLocks noGrp="1"/>
          </p:cNvSpPr>
          <p:nvPr>
            <p:ph type="sldNum" idx="21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F76D5B7-177D-4B63-B8D3-7DF368A44108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86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87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8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9" name="ZoneTexte 1"/>
          <p:cNvSpPr/>
          <p:nvPr/>
        </p:nvSpPr>
        <p:spPr>
          <a:xfrm>
            <a:off x="698400" y="3745800"/>
            <a:ext cx="12282840" cy="33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680" tIns="47160" rIns="94680" bIns="4716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Pour des compromis éclairés, équilibrés et exigeants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90" name="Rectangle 5"/>
          <p:cNvSpPr/>
          <p:nvPr/>
        </p:nvSpPr>
        <p:spPr>
          <a:xfrm>
            <a:off x="5912640" y="6862680"/>
            <a:ext cx="1853280" cy="39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46080">
              <a:lnSpc>
                <a:spcPct val="100000"/>
              </a:lnSpc>
            </a:pPr>
            <a:r>
              <a:rPr lang="fr-FR" sz="2020" b="1" u="none" strike="noStrike">
                <a:solidFill>
                  <a:srgbClr val="FFFFFF"/>
                </a:solidFill>
                <a:uFillTx/>
                <a:latin typeface="Calibri Light"/>
              </a:rPr>
              <a:t>www.secafi.com</a:t>
            </a:r>
            <a:endParaRPr lang="fr-FR" sz="202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91" name="Image 9"/>
          <p:cNvPicPr/>
          <p:nvPr/>
        </p:nvPicPr>
        <p:blipFill>
          <a:blip r:embed="rId4"/>
          <a:stretch/>
        </p:blipFill>
        <p:spPr>
          <a:xfrm>
            <a:off x="4636800" y="1307520"/>
            <a:ext cx="4405680" cy="117612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593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594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59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96" name="ZoneTexte 4"/>
          <p:cNvSpPr/>
          <p:nvPr/>
        </p:nvSpPr>
        <p:spPr>
          <a:xfrm>
            <a:off x="1366200" y="3681720"/>
            <a:ext cx="10946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1001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VOUS OUVRIR DE NOUVEAUX HORIZONS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97" name="Rectangle 6"/>
          <p:cNvSpPr/>
          <p:nvPr/>
        </p:nvSpPr>
        <p:spPr>
          <a:xfrm>
            <a:off x="5520960" y="6221520"/>
            <a:ext cx="2637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www.semaphores.fr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98" name="Image 7"/>
          <p:cNvPicPr/>
          <p:nvPr/>
        </p:nvPicPr>
        <p:blipFill>
          <a:blip r:embed="rId4"/>
          <a:stretch/>
        </p:blipFill>
        <p:spPr>
          <a:xfrm>
            <a:off x="3779280" y="1286280"/>
            <a:ext cx="6120360" cy="989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2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2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body"/>
          </p:nvPr>
        </p:nvSpPr>
        <p:spPr>
          <a:xfrm>
            <a:off x="512640" y="4282920"/>
            <a:ext cx="127962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12640" y="128268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812120" y="12823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9111600" y="129600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ftr" idx="2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sldNum" idx="2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C23A4DF-6CE7-490E-AAB7-1CC00CB085B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00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01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0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3" name="ZoneTexte 4"/>
          <p:cNvSpPr/>
          <p:nvPr/>
        </p:nvSpPr>
        <p:spPr>
          <a:xfrm>
            <a:off x="1366200" y="3681720"/>
            <a:ext cx="1094688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Votre 6ème sens pour construire votre avenir</a:t>
            </a:r>
            <a:endParaRPr lang="fr-FR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04" name="Image 8"/>
          <p:cNvPicPr/>
          <p:nvPr/>
        </p:nvPicPr>
        <p:blipFill>
          <a:blip r:embed="rId4"/>
          <a:stretch/>
        </p:blipFill>
        <p:spPr>
          <a:xfrm>
            <a:off x="4726800" y="1339920"/>
            <a:ext cx="4225320" cy="1395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5" name="Rectangle 9"/>
          <p:cNvSpPr/>
          <p:nvPr/>
        </p:nvSpPr>
        <p:spPr>
          <a:xfrm>
            <a:off x="6060600" y="6221520"/>
            <a:ext cx="15580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www.gva.fr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07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08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0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0" name="Rectangle 5"/>
          <p:cNvSpPr/>
          <p:nvPr/>
        </p:nvSpPr>
        <p:spPr>
          <a:xfrm>
            <a:off x="5283360" y="6221520"/>
            <a:ext cx="3112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www.groupe-alpha.com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11" name="ZoneTexte 4"/>
          <p:cNvSpPr/>
          <p:nvPr/>
        </p:nvSpPr>
        <p:spPr>
          <a:xfrm>
            <a:off x="2949840" y="3389400"/>
            <a:ext cx="7779240" cy="90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Vous accompagner dans les transformations économiques, sociales &amp; environnementales</a:t>
            </a:r>
            <a:endParaRPr lang="fr-FR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12" name="Image 8"/>
          <p:cNvPicPr/>
          <p:nvPr/>
        </p:nvPicPr>
        <p:blipFill>
          <a:blip r:embed="rId4"/>
          <a:stretch/>
        </p:blipFill>
        <p:spPr>
          <a:xfrm>
            <a:off x="3561120" y="1187280"/>
            <a:ext cx="6557040" cy="11901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14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15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1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7" name="ZoneTexte 4"/>
          <p:cNvSpPr/>
          <p:nvPr/>
        </p:nvSpPr>
        <p:spPr>
          <a:xfrm>
            <a:off x="1047600" y="3712320"/>
            <a:ext cx="11436840" cy="38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2000" b="0" u="none" strike="noStrike" spc="601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Promouvoir le management équitable des singularités</a:t>
            </a:r>
            <a:endParaRPr lang="fr-FR" sz="2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18" name="Rectangle 6"/>
          <p:cNvSpPr/>
          <p:nvPr/>
        </p:nvSpPr>
        <p:spPr>
          <a:xfrm>
            <a:off x="5720400" y="6221520"/>
            <a:ext cx="2238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www.thconseil.fr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19" name="Image 8"/>
          <p:cNvPicPr/>
          <p:nvPr/>
        </p:nvPicPr>
        <p:blipFill>
          <a:blip r:embed="rId4"/>
          <a:stretch/>
        </p:blipFill>
        <p:spPr>
          <a:xfrm>
            <a:off x="4346280" y="1473120"/>
            <a:ext cx="4986720" cy="11901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21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22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2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4" name="ZoneTexte 4"/>
          <p:cNvSpPr/>
          <p:nvPr/>
        </p:nvSpPr>
        <p:spPr>
          <a:xfrm>
            <a:off x="1366200" y="3112920"/>
            <a:ext cx="10946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400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Accompagner la transformation des acteurs du développement des compétences ! 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25" name="Rectangle 6"/>
          <p:cNvSpPr/>
          <p:nvPr/>
        </p:nvSpPr>
        <p:spPr>
          <a:xfrm>
            <a:off x="5422680" y="6221520"/>
            <a:ext cx="2833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lafayetteassocies.com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26" name="Image 2"/>
          <p:cNvPicPr/>
          <p:nvPr/>
        </p:nvPicPr>
        <p:blipFill>
          <a:blip r:embed="rId4"/>
          <a:stretch/>
        </p:blipFill>
        <p:spPr>
          <a:xfrm>
            <a:off x="4101480" y="1414080"/>
            <a:ext cx="5475960" cy="145800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2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2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3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1" name="PlaceHolder 1"/>
          <p:cNvSpPr>
            <a:spLocks noGrp="1"/>
          </p:cNvSpPr>
          <p:nvPr>
            <p:ph type="sldNum" idx="215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52803CE-1992-4936-8C0B-AC10E5EBC99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32" name="PlaceHolder 2"/>
          <p:cNvSpPr>
            <a:spLocks noGrp="1"/>
          </p:cNvSpPr>
          <p:nvPr>
            <p:ph type="ftr" idx="216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3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3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3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7" name="Image 5"/>
          <p:cNvPicPr/>
          <p:nvPr/>
        </p:nvPicPr>
        <p:blipFill>
          <a:blip r:embed="rId4"/>
          <a:srcRect b="13889"/>
          <a:stretch/>
        </p:blipFill>
        <p:spPr>
          <a:xfrm>
            <a:off x="0" y="0"/>
            <a:ext cx="7750080" cy="71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8" name="PlaceHolder 1"/>
          <p:cNvSpPr>
            <a:spLocks noGrp="1"/>
          </p:cNvSpPr>
          <p:nvPr>
            <p:ph type="body"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Titre partie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39" name="Flèche : chevron 9"/>
          <p:cNvSpPr/>
          <p:nvPr/>
        </p:nvSpPr>
        <p:spPr>
          <a:xfrm>
            <a:off x="3436560" y="2507040"/>
            <a:ext cx="788400" cy="2129040"/>
          </a:xfrm>
          <a:prstGeom prst="chevron">
            <a:avLst>
              <a:gd name="adj" fmla="val 89716"/>
            </a:avLst>
          </a:prstGeom>
          <a:gradFill rotWithShape="0">
            <a:gsLst>
              <a:gs pos="0">
                <a:srgbClr val="E62930"/>
              </a:gs>
              <a:gs pos="100000">
                <a:srgbClr val="F2B818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40" name="PlaceHolder 2"/>
          <p:cNvSpPr>
            <a:spLocks noGrp="1"/>
          </p:cNvSpPr>
          <p:nvPr>
            <p:ph type="ftr" idx="21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41" name="PlaceHolder 3"/>
          <p:cNvSpPr>
            <a:spLocks noGrp="1"/>
          </p:cNvSpPr>
          <p:nvPr>
            <p:ph type="sldNum" idx="21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CF63D00-CBAD-41AB-A733-3DCFB3B79C9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4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4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4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6" name="PlaceHolder 1"/>
          <p:cNvSpPr>
            <a:spLocks noGrp="1"/>
          </p:cNvSpPr>
          <p:nvPr>
            <p:ph type="body"/>
          </p:nvPr>
        </p:nvSpPr>
        <p:spPr>
          <a:xfrm>
            <a:off x="4775400" y="382320"/>
            <a:ext cx="8535960" cy="8708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1" u="none" strike="noStrike">
                <a:solidFill>
                  <a:schemeClr val="dk2"/>
                </a:solidFill>
                <a:uFillTx/>
                <a:latin typeface="Calibri Light"/>
              </a:rPr>
              <a:t>RAPPEL DU TITRE PARTIE (OPTIONNEL) 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47" name="PlaceHolder 2"/>
          <p:cNvSpPr>
            <a:spLocks noGrp="1"/>
          </p:cNvSpPr>
          <p:nvPr>
            <p:ph type="body"/>
          </p:nvPr>
        </p:nvSpPr>
        <p:spPr>
          <a:xfrm>
            <a:off x="4775400" y="2756160"/>
            <a:ext cx="8022600" cy="1630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3600" b="1" u="none" strike="noStrike">
                <a:solidFill>
                  <a:schemeClr val="accent1"/>
                </a:solidFill>
                <a:uFillTx/>
                <a:latin typeface="Calibri Light"/>
              </a:rPr>
              <a:t>Titre sous-partie</a:t>
            </a:r>
            <a:endParaRPr lang="fr-FR" sz="3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648" name="Image 6"/>
          <p:cNvPicPr/>
          <p:nvPr/>
        </p:nvPicPr>
        <p:blipFill>
          <a:blip r:embed="rId4"/>
          <a:srcRect l="36869" b="13889"/>
          <a:stretch/>
        </p:blipFill>
        <p:spPr>
          <a:xfrm>
            <a:off x="0" y="0"/>
            <a:ext cx="4892400" cy="71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9" name="Flèche : chevron 11"/>
          <p:cNvSpPr/>
          <p:nvPr/>
        </p:nvSpPr>
        <p:spPr>
          <a:xfrm>
            <a:off x="3436560" y="2507040"/>
            <a:ext cx="788400" cy="2129040"/>
          </a:xfrm>
          <a:prstGeom prst="chevron">
            <a:avLst>
              <a:gd name="adj" fmla="val 89716"/>
            </a:avLst>
          </a:prstGeom>
          <a:gradFill rotWithShape="0">
            <a:gsLst>
              <a:gs pos="0">
                <a:srgbClr val="E62930"/>
              </a:gs>
              <a:gs pos="100000">
                <a:srgbClr val="F2B818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50" name="PlaceHolder 3"/>
          <p:cNvSpPr>
            <a:spLocks noGrp="1"/>
          </p:cNvSpPr>
          <p:nvPr>
            <p:ph type="ftr" idx="21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51" name="PlaceHolder 4"/>
          <p:cNvSpPr>
            <a:spLocks noGrp="1"/>
          </p:cNvSpPr>
          <p:nvPr>
            <p:ph type="sldNum" idx="22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7B6A9A3-0EC5-43AF-B8F4-648405876972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5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5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5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6" name="PlaceHolder 1"/>
          <p:cNvSpPr>
            <a:spLocks noGrp="1"/>
          </p:cNvSpPr>
          <p:nvPr>
            <p:ph type="body"/>
          </p:nvPr>
        </p:nvSpPr>
        <p:spPr>
          <a:xfrm>
            <a:off x="485640" y="1285920"/>
            <a:ext cx="12707640" cy="5781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657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58" name="PlaceHolder 3"/>
          <p:cNvSpPr>
            <a:spLocks noGrp="1"/>
          </p:cNvSpPr>
          <p:nvPr>
            <p:ph type="ftr" idx="22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59" name="PlaceHolder 4"/>
          <p:cNvSpPr>
            <a:spLocks noGrp="1"/>
          </p:cNvSpPr>
          <p:nvPr>
            <p:ph type="sldNum" idx="22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14072A0-5F3E-4A90-80C7-0E6EEF31F32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6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6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6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4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65" name="PlaceHolder 2"/>
          <p:cNvSpPr>
            <a:spLocks noGrp="1"/>
          </p:cNvSpPr>
          <p:nvPr>
            <p:ph type="ftr" idx="22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66" name="PlaceHolder 3"/>
          <p:cNvSpPr>
            <a:spLocks noGrp="1"/>
          </p:cNvSpPr>
          <p:nvPr>
            <p:ph type="sldNum" idx="22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5F0758B-3BDF-49CF-9C2C-23604D1FB11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6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66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67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1" name="PlaceHolder 1"/>
          <p:cNvSpPr>
            <a:spLocks noGrp="1"/>
          </p:cNvSpPr>
          <p:nvPr>
            <p:ph type="body"/>
          </p:nvPr>
        </p:nvSpPr>
        <p:spPr>
          <a:xfrm>
            <a:off x="2895480" y="1282680"/>
            <a:ext cx="10413720" cy="5787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pic>
        <p:nvPicPr>
          <p:cNvPr id="1672" name="Image 11"/>
          <p:cNvPicPr/>
          <p:nvPr/>
        </p:nvPicPr>
        <p:blipFill>
          <a:blip r:embed="rId5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673" name="Groupe 22"/>
          <p:cNvGrpSpPr/>
          <p:nvPr/>
        </p:nvGrpSpPr>
        <p:grpSpPr>
          <a:xfrm>
            <a:off x="211680" y="1022760"/>
            <a:ext cx="1913040" cy="1515960"/>
            <a:chOff x="211680" y="1022760"/>
            <a:chExt cx="1913040" cy="1515960"/>
          </a:xfrm>
        </p:grpSpPr>
        <p:sp>
          <p:nvSpPr>
            <p:cNvPr id="1674" name="ZoneTexte 23"/>
            <p:cNvSpPr/>
            <p:nvPr/>
          </p:nvSpPr>
          <p:spPr>
            <a:xfrm>
              <a:off x="211680" y="1022760"/>
              <a:ext cx="191304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3200" b="1" u="none" strike="noStrike">
                  <a:solidFill>
                    <a:srgbClr val="0087BD"/>
                  </a:solidFill>
                  <a:uFillTx/>
                  <a:latin typeface="Calibri Light"/>
                </a:rPr>
                <a:t>SYN</a:t>
              </a:r>
              <a:r>
                <a:rPr lang="fr-FR" sz="3200" b="1" u="none" strike="noStrike">
                  <a:solidFill>
                    <a:srgbClr val="0F6396"/>
                  </a:solidFill>
                  <a:uFillTx/>
                  <a:latin typeface="Calibri Light"/>
                </a:rPr>
                <a:t>THÈSE</a:t>
              </a:r>
              <a:endParaRPr lang="fr-FR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1675" name="Connecteur droit 24"/>
            <p:cNvCxnSpPr/>
            <p:nvPr/>
          </p:nvCxnSpPr>
          <p:spPr>
            <a:xfrm>
              <a:off x="1491480" y="1587240"/>
              <a:ext cx="410400" cy="360"/>
            </a:xfrm>
            <a:prstGeom prst="straightConnector1">
              <a:avLst/>
            </a:prstGeom>
            <a:ln w="12700">
              <a:solidFill>
                <a:srgbClr val="0087BD"/>
              </a:solidFill>
              <a:miter/>
            </a:ln>
          </p:spPr>
        </p:cxnSp>
        <p:pic>
          <p:nvPicPr>
            <p:cNvPr id="1676" name="Graphique 25" descr="Ampoule"/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tretch/>
          </p:blipFill>
          <p:spPr>
            <a:xfrm>
              <a:off x="577440" y="1773360"/>
              <a:ext cx="765360" cy="76536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677" name="PlaceHolder 2"/>
          <p:cNvSpPr>
            <a:spLocks noGrp="1"/>
          </p:cNvSpPr>
          <p:nvPr>
            <p:ph type="title"/>
          </p:nvPr>
        </p:nvSpPr>
        <p:spPr>
          <a:xfrm>
            <a:off x="2895480" y="197280"/>
            <a:ext cx="1029780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78" name="PlaceHolder 3"/>
          <p:cNvSpPr>
            <a:spLocks noGrp="1"/>
          </p:cNvSpPr>
          <p:nvPr>
            <p:ph type="ftr" idx="22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79" name="PlaceHolder 4"/>
          <p:cNvSpPr>
            <a:spLocks noGrp="1"/>
          </p:cNvSpPr>
          <p:nvPr>
            <p:ph type="sldNum" idx="22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16D80C5-DBC4-412F-8D84-DF5FC96D015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3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3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513000" y="1287720"/>
            <a:ext cx="12796560" cy="28076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12640" y="42829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821480" y="42829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9129960" y="4282920"/>
            <a:ext cx="41796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41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42" name="PlaceHolder 6"/>
          <p:cNvSpPr>
            <a:spLocks noGrp="1"/>
          </p:cNvSpPr>
          <p:nvPr>
            <p:ph type="ftr" idx="2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3" name="PlaceHolder 7"/>
          <p:cNvSpPr>
            <a:spLocks noGrp="1"/>
          </p:cNvSpPr>
          <p:nvPr>
            <p:ph type="sldNum" idx="2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27B26E3-EFB5-42E9-B309-41153CA4CF9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Bordeaux"/>
          <p:cNvSpPr/>
          <p:nvPr/>
        </p:nvSpPr>
        <p:spPr>
          <a:xfrm>
            <a:off x="2610000" y="-19944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Nouvelle-Aquitaine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52 quai de Paludate • CS 31970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33088 Bordeaux cedex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05 57 22 45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1" name="Metz"/>
          <p:cNvSpPr/>
          <p:nvPr/>
        </p:nvSpPr>
        <p:spPr>
          <a:xfrm>
            <a:off x="191520" y="-1299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</a:rPr>
              <a:t>Grand Est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8 rue Lafayette • BP 70028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57003 Metz cedex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03 87 56 20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2" name="Paris"/>
          <p:cNvSpPr/>
          <p:nvPr/>
        </p:nvSpPr>
        <p:spPr>
          <a:xfrm>
            <a:off x="1411560" y="37389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Île-de-France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75647 Paris cedex 13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53 62 70 00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3" name="Toulouse"/>
          <p:cNvSpPr/>
          <p:nvPr/>
        </p:nvSpPr>
        <p:spPr>
          <a:xfrm>
            <a:off x="4924440" y="-1299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Occitanie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Central Parc 2 • 11 avenue Parmentier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31200 Toulouse • Tél. 05 62 72 36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4" name="Lille"/>
          <p:cNvSpPr/>
          <p:nvPr/>
        </p:nvSpPr>
        <p:spPr>
          <a:xfrm>
            <a:off x="4135320" y="35373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Hauts-de-France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28 place de la Gare • 59042 Lille cedex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03 20 14 64 64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5" name="Nantes"/>
          <p:cNvSpPr/>
          <p:nvPr/>
        </p:nvSpPr>
        <p:spPr>
          <a:xfrm>
            <a:off x="9221760" y="326988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Pays de la Loire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9 rue Eugène Orieux • BP 20069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44402 Rezé cedex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02 40 80 24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6" name="Lyon"/>
          <p:cNvSpPr/>
          <p:nvPr/>
        </p:nvSpPr>
        <p:spPr>
          <a:xfrm>
            <a:off x="6616800" y="35373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Auvergne-Rhône-Alpes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Immeuble Le Green • 241 rue Garibaldi  69422 Lyon cedex 03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04 78 63 60 63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7" name="Marseille"/>
          <p:cNvSpPr/>
          <p:nvPr/>
        </p:nvSpPr>
        <p:spPr>
          <a:xfrm>
            <a:off x="7959600" y="-1299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Provence-Alpes-Côte d’Azur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Les Docks, Atrium 10.4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10 place de la Joliette • CS 70659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13235 MARSEILLE CEDEX 02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04 91 93 92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8" name="Réunion-Mayotte"/>
          <p:cNvSpPr/>
          <p:nvPr/>
        </p:nvSpPr>
        <p:spPr>
          <a:xfrm>
            <a:off x="10564560" y="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SAS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SAS au capital de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3.785.440 €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De La Réunion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Organisme certifié « Expertises Santé au Travail auprès des CSE », habilité IPRP et membre de la FIRPS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Résidence Milane, 1 allée des Zinnias Champ Fleuri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97490 Saint-Denis de La Réunion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02 62 53 77 64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312 938 483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88 312 938 483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Paris"/>
          <p:cNvSpPr/>
          <p:nvPr/>
        </p:nvSpPr>
        <p:spPr>
          <a:xfrm>
            <a:off x="870840" y="3495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Lafayette Associés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SAS au capital de 91 2000 €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8 rue de la Michodière</a:t>
            </a:r>
            <a:r>
              <a:rPr lang="fr-FR" sz="1000" b="0" u="none" strike="noStrike">
                <a:solidFill>
                  <a:srgbClr val="0F6396"/>
                </a:solidFill>
                <a:uFillTx/>
                <a:latin typeface="Calibri Light"/>
              </a:rPr>
              <a:t> • </a:t>
            </a: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75002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contact@lafayetteassocies.com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Tél. 09 72 11 88 70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immatriculation RCS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502 284 045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identification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Fonctions support"/>
          <p:cNvSpPr/>
          <p:nvPr/>
        </p:nvSpPr>
        <p:spPr>
          <a:xfrm>
            <a:off x="1007280" y="13932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Paris"/>
          <p:cNvSpPr/>
          <p:nvPr/>
        </p:nvSpPr>
        <p:spPr>
          <a:xfrm>
            <a:off x="1017720" y="74880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Toulouse"/>
          <p:cNvSpPr/>
          <p:nvPr/>
        </p:nvSpPr>
        <p:spPr>
          <a:xfrm>
            <a:off x="10353960" y="331632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Pays de la Loire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Adresse postale  : 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Central Parc 2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avenue Parmentier • 31200 Toulouse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3" name="Paris"/>
          <p:cNvSpPr/>
          <p:nvPr/>
        </p:nvSpPr>
        <p:spPr>
          <a:xfrm>
            <a:off x="6887160" y="34401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Île-de-France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75647 Paris cedex 13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4" name="Nantes"/>
          <p:cNvSpPr/>
          <p:nvPr/>
        </p:nvSpPr>
        <p:spPr>
          <a:xfrm>
            <a:off x="4134240" y="355464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Pays de la Loire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9 rue Eugène Orieux • BP 20069  44402 Rezé cedex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5" name="Metz"/>
          <p:cNvSpPr/>
          <p:nvPr/>
        </p:nvSpPr>
        <p:spPr>
          <a:xfrm>
            <a:off x="1583640" y="355464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Île-de-France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Adresse postale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: 8 rue Lafayette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BP 70028 • 57003 Metz cedex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6" name="Marseille"/>
          <p:cNvSpPr/>
          <p:nvPr/>
        </p:nvSpPr>
        <p:spPr>
          <a:xfrm>
            <a:off x="8544600" y="-43920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Auvergne-Rhône-Alpes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Adresse postale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Les Docks, Atrium 10.4  10, place de la Joliette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 13002 Marseille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7" name="Lyon"/>
          <p:cNvSpPr/>
          <p:nvPr/>
        </p:nvSpPr>
        <p:spPr>
          <a:xfrm>
            <a:off x="5229720" y="-29268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Auvergne-Rhône-Alpes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Immeuble Le Green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241 rue Garibaldi • 69422 Lyon cedex 03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8" name="Lille"/>
          <p:cNvSpPr/>
          <p:nvPr/>
        </p:nvSpPr>
        <p:spPr>
          <a:xfrm>
            <a:off x="2799720" y="-29268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Île-de-France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Adresse postale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28 place de la Gare  59042 Lille cedex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9" name="Bordeaux"/>
          <p:cNvSpPr/>
          <p:nvPr/>
        </p:nvSpPr>
        <p:spPr>
          <a:xfrm>
            <a:off x="335520" y="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Secafi Expertise SA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37 000 €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Pays de la Loire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enregistrée comme dispensateur de formation sous le numéro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11 75 59 77 75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Adresse postale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: 52 quai de Paludate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CS 31970 • 33088 Bordeaux cedex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75647 Paris cedex 13</a:t>
            </a:r>
            <a:r>
              <a:rPr lang="fr-FR" sz="70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</a:t>
            </a: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01 43 90 53 01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388 589 269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91 388 589 269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Rouen"/>
          <p:cNvSpPr/>
          <p:nvPr/>
        </p:nvSpPr>
        <p:spPr>
          <a:xfrm>
            <a:off x="5649120" y="359064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1400" rIns="900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Normandie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 allée du Québec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76230 Bois-Guillaume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02 32 80 82 49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1" name="Réunion"/>
          <p:cNvSpPr/>
          <p:nvPr/>
        </p:nvSpPr>
        <p:spPr>
          <a:xfrm>
            <a:off x="10127520" y="359064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De la Réunion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Résidence Milane, 1 allée des Zinnias, Champ Fleuri • 97490 Saint Denis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+262 (0)262.537.764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2" name="Paris"/>
          <p:cNvSpPr/>
          <p:nvPr/>
        </p:nvSpPr>
        <p:spPr>
          <a:xfrm>
            <a:off x="3164040" y="345924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Île-de-France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75116 PARIS • Tél. 01 43 90 53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3" name="Orléans"/>
          <p:cNvSpPr/>
          <p:nvPr/>
        </p:nvSpPr>
        <p:spPr>
          <a:xfrm>
            <a:off x="583200" y="345924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Île-de-France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8 rue Lavoisier • 45140 Ingré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01 43 90 53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4" name="Nantes"/>
          <p:cNvSpPr/>
          <p:nvPr/>
        </p:nvSpPr>
        <p:spPr>
          <a:xfrm>
            <a:off x="10431360" y="-15912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Pays de la Loire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9, rue Eugène Orieux • BP 10139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44403 Rezé cedex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 Tél. 02 40 35 35 17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5" name="Montpellier"/>
          <p:cNvSpPr/>
          <p:nvPr/>
        </p:nvSpPr>
        <p:spPr>
          <a:xfrm>
            <a:off x="7653960" y="-15912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Occitanie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Immeuble Les Portes d’Antigone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71, place Vauban • 34000 Montpellier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04 67 13 81 76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6" name="Marseille"/>
          <p:cNvSpPr/>
          <p:nvPr/>
        </p:nvSpPr>
        <p:spPr>
          <a:xfrm>
            <a:off x="5356440" y="-15912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Provence-Alpes-Côte d’Azur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Les Docks, Atrium 10.4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10, place de la Joliette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13002 Marseille • Tél. 04 96 17 05 60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7" name="Lyon"/>
          <p:cNvSpPr/>
          <p:nvPr/>
        </p:nvSpPr>
        <p:spPr>
          <a:xfrm>
            <a:off x="3036960" y="-25668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Auvergne-Rhône-Alpes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Immeuble Le Green • 241 rue Garibaldi  69422 Lyon cedex 3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 Tél. 04 78 63 78 50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8" name="Lille"/>
          <p:cNvSpPr/>
          <p:nvPr/>
        </p:nvSpPr>
        <p:spPr>
          <a:xfrm>
            <a:off x="456120" y="-33588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Hauts-de-France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28, Place de la Gare • BP 30161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59016 Lille cedex • Tél. 03 20 43 70 50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9" name="Toulouse"/>
          <p:cNvSpPr/>
          <p:nvPr/>
        </p:nvSpPr>
        <p:spPr>
          <a:xfrm>
            <a:off x="7806240" y="3525480"/>
            <a:ext cx="2231640" cy="41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tableau de l’Ordre de la région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Occitanie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Central Parc 2 • 11 avenue Parmentier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31200 Toulouse • Tél. 05 34 41 53 70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388 269 045 RCS Paris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Toulouse"/>
          <p:cNvSpPr/>
          <p:nvPr/>
        </p:nvSpPr>
        <p:spPr>
          <a:xfrm>
            <a:off x="8881200" y="341532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Central Parc 2 • 11 avenue Parmentier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31200 Toulouse • Tél.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05 34 41 53 70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1" name="Paris"/>
          <p:cNvSpPr/>
          <p:nvPr/>
        </p:nvSpPr>
        <p:spPr>
          <a:xfrm>
            <a:off x="4081680" y="384732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 75116 PARIS • Tél. 01 43 90 53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2" name="Nantes"/>
          <p:cNvSpPr/>
          <p:nvPr/>
        </p:nvSpPr>
        <p:spPr>
          <a:xfrm>
            <a:off x="784800" y="355464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9 rue Eugène Orieux • BP 10139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44403 Rezé cedex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• Tél. 02 40 35 35 17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3" name="Montpellier"/>
          <p:cNvSpPr/>
          <p:nvPr/>
        </p:nvSpPr>
        <p:spPr>
          <a:xfrm>
            <a:off x="9961920" y="13932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Immeuble Les Portes d’Antigone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71 place Vauban  • 34000 Montpellier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04 67 13 81 76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4" name="Marseille"/>
          <p:cNvSpPr/>
          <p:nvPr/>
        </p:nvSpPr>
        <p:spPr>
          <a:xfrm>
            <a:off x="6141240" y="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Les Docks, Atrium 10.4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10, place de la Joliette • 13002 Marseille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04 96 17 05 60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5" name="Lyon"/>
          <p:cNvSpPr/>
          <p:nvPr/>
        </p:nvSpPr>
        <p:spPr>
          <a:xfrm>
            <a:off x="3046680" y="-7344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Immeuble Le Green • 241 rue Garibaldi  69422 Lyon cedex 03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Tél. 04 78 63 78 50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6" name="Lille"/>
          <p:cNvSpPr/>
          <p:nvPr/>
        </p:nvSpPr>
        <p:spPr>
          <a:xfrm>
            <a:off x="521640" y="-16200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Sémaphores Audit SA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200 000 €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de Commissariat aux comptes Membre de la Compagnie Régionale 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28, Place de la Gare • 59042 Lille cedex  Tél. 03 20 14 64 64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337 630 792 RCS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Numéro d’identification intracommunautaire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FR 55 337 630 792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  <a:ea typeface="ＭＳ Ｐゴシック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VA AUDIT"/>
          <p:cNvSpPr/>
          <p:nvPr/>
        </p:nvSpPr>
        <p:spPr>
          <a:xfrm>
            <a:off x="6198480" y="129492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GVA AUDIT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par Actions Simplifiée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capital de 50.000 €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de Commissariat aux Comptes membre de la Compagnie Régionale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de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105 avenue Raymond Poincaré • CS 81691 • 75116 PARIS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+33 (0)1 45 00 76 00 • info@gva.fr  www.gva.fr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347 496 788 RCS Paris • NAF 6920 Z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Numéro d’identification intracommunautaire :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FR 45 347 496 788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Membre de UHY international,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réseau de cabinets indépendants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d’audit et de conseil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Membre indépendant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du Groupement Différence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Certifié ISO 9001 Version 2015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8" name="GVA Sémaphores"/>
          <p:cNvSpPr/>
          <p:nvPr/>
        </p:nvSpPr>
        <p:spPr>
          <a:xfrm>
            <a:off x="639000" y="98568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100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au tableau de l’Ordre de la région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Île-de-France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Bureau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105 Avenue Raymond Poincaré  75116 PARIS • Tél. 01 45 00 76 00 info@gva.fr • www.gva.fr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75013 Paris • Tél. 01 53 62 70 00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388 269 045 RCS Paris • 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FR 10 388 269 045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Membre de UHY international,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réseau de cabinets indépendants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d’audit et de conseil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• Membre indépendant</a:t>
            </a: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 du Groupement</a:t>
            </a:r>
            <a:r>
              <a:rPr sz="950"/>
              <a:t/>
            </a:r>
            <a:br>
              <a:rPr sz="950"/>
            </a:b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Différence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• </a:t>
            </a: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GVA est certifié</a:t>
            </a:r>
            <a:r>
              <a:rPr sz="950"/>
              <a:t/>
            </a:r>
            <a:br>
              <a:rPr sz="950"/>
            </a:br>
            <a:r>
              <a:rPr lang="fr-FR" sz="95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ISO 9001 Version 2015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UHY Sémaphores"/>
          <p:cNvSpPr/>
          <p:nvPr/>
        </p:nvSpPr>
        <p:spPr>
          <a:xfrm>
            <a:off x="2116800" y="146664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1050" b="1" u="none" strike="noStrike">
                <a:solidFill>
                  <a:schemeClr val="dk2"/>
                </a:solidFill>
                <a:uFillTx/>
                <a:latin typeface="Calibri Light"/>
              </a:rPr>
              <a:t>Sémaphores Expertise SA</a:t>
            </a:r>
            <a:endParaRPr lang="fr-FR" sz="10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SA au capital de 1 784 415 € 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Société d’expertise comptable inscrite au tableau de l’Ordre de la région </a:t>
            </a:r>
            <a:r>
              <a:rPr sz="1000"/>
              <a:t/>
            </a:r>
            <a:br>
              <a:rPr sz="1000"/>
            </a:b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Île-de-France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1000" b="1" u="none" strike="noStrike">
                <a:solidFill>
                  <a:schemeClr val="dk2"/>
                </a:solidFill>
                <a:uFillTx/>
                <a:latin typeface="Calibri Light"/>
              </a:rPr>
              <a:t>Bureau : </a:t>
            </a: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105 Avenue Raymond Poincaré  75116 PARIS • Tél. 01 45 00 76 00 info@gva.fr • www.gva.fr 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1000" b="1" u="none" strike="noStrike">
                <a:solidFill>
                  <a:schemeClr val="dk2"/>
                </a:solidFill>
                <a:uFillTx/>
                <a:latin typeface="Calibri Light"/>
              </a:rPr>
              <a:t>Siège social : </a:t>
            </a: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20/24 rue Martin Bernard  75013 Paris • Tél. 01 53 62 70 00 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388 269 045 RCS Paris • Numéro d’identification intracommunautaire </a:t>
            </a:r>
            <a:r>
              <a:rPr sz="1000"/>
              <a:t/>
            </a:r>
            <a:br>
              <a:rPr sz="1000"/>
            </a:b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FR 10 388 269 045 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Membre de UHY international,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réseau de cabinets indépendants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d’audit et de conseil </a:t>
            </a: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• Membre indépendant</a:t>
            </a: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 du Groupement</a:t>
            </a:r>
            <a:r>
              <a:rPr sz="1000"/>
              <a:t/>
            </a:r>
            <a:br>
              <a:rPr sz="1000"/>
            </a:b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Différence </a:t>
            </a:r>
            <a:r>
              <a:rPr lang="fr-FR" sz="1000" b="0" u="none" strike="noStrike">
                <a:solidFill>
                  <a:schemeClr val="dk2"/>
                </a:solidFill>
                <a:uFillTx/>
                <a:latin typeface="Calibri Light"/>
              </a:rPr>
              <a:t>• </a:t>
            </a: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GVA est certifié</a:t>
            </a:r>
            <a:r>
              <a:rPr sz="1000"/>
              <a:t/>
            </a:r>
            <a:br>
              <a:rPr sz="1000"/>
            </a:br>
            <a:r>
              <a:rPr lang="fr-FR" sz="1000" b="0" i="1" u="none" strike="noStrike" spc="-17">
                <a:solidFill>
                  <a:schemeClr val="dk2"/>
                </a:solidFill>
                <a:uFillTx/>
                <a:latin typeface="Calibri Light"/>
              </a:rPr>
              <a:t>ISO 9001 Version 2015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100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Lyon"/>
          <p:cNvSpPr/>
          <p:nvPr/>
        </p:nvSpPr>
        <p:spPr>
          <a:xfrm>
            <a:off x="870840" y="349560"/>
            <a:ext cx="2231640" cy="41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b" upright="1">
            <a:no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TH CONSEIL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Société par Actions Simplifiée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 capital de 8.237 €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chemeClr val="dk2"/>
                </a:solidFill>
                <a:uFillTx/>
                <a:latin typeface="Calibri Light"/>
              </a:rPr>
              <a:t>Siège social </a:t>
            </a: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: 241 Rue Garibaldi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Immeuble le Green • 69003 Lyon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Tél. +33 (0)4 78 57 94 23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478 312 614 RCS LYON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FR 73 478 312 614 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Organisme Formation inscrit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auprès du Préfet de la région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Auvergne Rhône-Alpes sous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chemeClr val="dk2"/>
                </a:solidFill>
                <a:uFillTx/>
                <a:latin typeface="Calibri Light"/>
              </a:rPr>
              <a:t>le n 82.69.09009.69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chemeClr val="dk2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chemeClr val="dk2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4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4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4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PlaceHolder 1"/>
          <p:cNvSpPr>
            <a:spLocks noGrp="1"/>
          </p:cNvSpPr>
          <p:nvPr>
            <p:ph type="sldNum" idx="25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EC4559A-650E-4174-AFAB-5D80AEB4593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49" name="Connecteur droit 5"/>
          <p:cNvCxnSpPr/>
          <p:nvPr/>
        </p:nvCxnSpPr>
        <p:spPr>
          <a:xfrm flipH="1">
            <a:off x="81216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50" name="Connecteur droit 6"/>
          <p:cNvCxnSpPr/>
          <p:nvPr/>
        </p:nvCxnSpPr>
        <p:spPr>
          <a:xfrm>
            <a:off x="369000" y="2116080"/>
            <a:ext cx="360" cy="4347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3776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Wingdings" charset="2"/>
              <a:buChar char="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1480680" y="1090800"/>
            <a:ext cx="206244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88844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7BD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5648760" y="1090800"/>
            <a:ext cx="206280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10117440" y="1090800"/>
            <a:ext cx="206280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425880" y="2174760"/>
            <a:ext cx="403200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7" name="PlaceHolder 8"/>
          <p:cNvSpPr>
            <a:spLocks noGrp="1"/>
          </p:cNvSpPr>
          <p:nvPr>
            <p:ph type="body"/>
          </p:nvPr>
        </p:nvSpPr>
        <p:spPr>
          <a:xfrm>
            <a:off x="4888440" y="2181960"/>
            <a:ext cx="401148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8" name="PlaceHolder 9"/>
          <p:cNvSpPr>
            <a:spLocks noGrp="1"/>
          </p:cNvSpPr>
          <p:nvPr>
            <p:ph type="body"/>
          </p:nvPr>
        </p:nvSpPr>
        <p:spPr>
          <a:xfrm>
            <a:off x="9369000" y="2181960"/>
            <a:ext cx="401760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59" name="PlaceHolder 10"/>
          <p:cNvSpPr>
            <a:spLocks noGrp="1"/>
          </p:cNvSpPr>
          <p:nvPr>
            <p:ph type="body"/>
          </p:nvPr>
        </p:nvSpPr>
        <p:spPr>
          <a:xfrm>
            <a:off x="937548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7BD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cxnSp>
        <p:nvCxnSpPr>
          <p:cNvPr id="160" name="Connecteur droit 25"/>
          <p:cNvCxnSpPr/>
          <p:nvPr/>
        </p:nvCxnSpPr>
        <p:spPr>
          <a:xfrm flipH="1">
            <a:off x="525816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61" name="Connecteur droit 26"/>
          <p:cNvCxnSpPr/>
          <p:nvPr/>
        </p:nvCxnSpPr>
        <p:spPr>
          <a:xfrm>
            <a:off x="4815000" y="2116080"/>
            <a:ext cx="360" cy="4347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62" name="Connecteur droit 34"/>
          <p:cNvCxnSpPr/>
          <p:nvPr/>
        </p:nvCxnSpPr>
        <p:spPr>
          <a:xfrm flipH="1">
            <a:off x="973008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163" name="Connecteur droit 35"/>
          <p:cNvCxnSpPr/>
          <p:nvPr/>
        </p:nvCxnSpPr>
        <p:spPr>
          <a:xfrm>
            <a:off x="9286920" y="2116080"/>
            <a:ext cx="360" cy="4347360"/>
          </a:xfrm>
          <a:prstGeom prst="straightConnector1">
            <a:avLst/>
          </a:prstGeom>
          <a:ln>
            <a:solidFill>
              <a:srgbClr val="0F6396"/>
            </a:solidFill>
            <a:round/>
          </a:ln>
        </p:spPr>
      </p:cxnSp>
      <p:sp>
        <p:nvSpPr>
          <p:cNvPr id="164" name="Triangle rectangle 7"/>
          <p:cNvSpPr/>
          <p:nvPr/>
        </p:nvSpPr>
        <p:spPr>
          <a:xfrm rot="10800000">
            <a:off x="356760" y="645552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5" name="Triangle rectangle 27"/>
          <p:cNvSpPr/>
          <p:nvPr/>
        </p:nvSpPr>
        <p:spPr>
          <a:xfrm rot="10800000">
            <a:off x="4802400" y="646380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6" name="Triangle rectangle 28"/>
          <p:cNvSpPr/>
          <p:nvPr/>
        </p:nvSpPr>
        <p:spPr>
          <a:xfrm rot="10800000">
            <a:off x="9268560" y="645552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67" name="PlaceHolder 1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68" name="PlaceHolder 12"/>
          <p:cNvSpPr>
            <a:spLocks noGrp="1"/>
          </p:cNvSpPr>
          <p:nvPr>
            <p:ph type="ftr" idx="26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7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7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7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PlaceHolder 1"/>
          <p:cNvSpPr>
            <a:spLocks noGrp="1"/>
          </p:cNvSpPr>
          <p:nvPr>
            <p:ph type="body"/>
          </p:nvPr>
        </p:nvSpPr>
        <p:spPr>
          <a:xfrm>
            <a:off x="644400" y="167652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74" name="PlaceHolder 2"/>
          <p:cNvSpPr>
            <a:spLocks noGrp="1"/>
          </p:cNvSpPr>
          <p:nvPr>
            <p:ph type="ftr" idx="2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2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C2C9D9B-1EDA-4866-ACF1-179DDA0220F1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383760" y="181944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10060920" y="1744200"/>
            <a:ext cx="3227760" cy="55317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78" name="PlaceHolder 6"/>
          <p:cNvSpPr>
            <a:spLocks noGrp="1"/>
          </p:cNvSpPr>
          <p:nvPr>
            <p:ph type="body"/>
          </p:nvPr>
        </p:nvSpPr>
        <p:spPr>
          <a:xfrm>
            <a:off x="631800" y="130392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9" name="PlaceHolder 7"/>
          <p:cNvSpPr>
            <a:spLocks noGrp="1"/>
          </p:cNvSpPr>
          <p:nvPr>
            <p:ph type="body"/>
          </p:nvPr>
        </p:nvSpPr>
        <p:spPr>
          <a:xfrm>
            <a:off x="644400" y="367704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80" name="PlaceHolder 8"/>
          <p:cNvSpPr>
            <a:spLocks noGrp="1"/>
          </p:cNvSpPr>
          <p:nvPr>
            <p:ph type="body"/>
          </p:nvPr>
        </p:nvSpPr>
        <p:spPr>
          <a:xfrm>
            <a:off x="383760" y="382032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1" name="PlaceHolder 9"/>
          <p:cNvSpPr>
            <a:spLocks noGrp="1"/>
          </p:cNvSpPr>
          <p:nvPr>
            <p:ph type="body"/>
          </p:nvPr>
        </p:nvSpPr>
        <p:spPr>
          <a:xfrm>
            <a:off x="631800" y="330480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2" name="PlaceHolder 10"/>
          <p:cNvSpPr>
            <a:spLocks noGrp="1"/>
          </p:cNvSpPr>
          <p:nvPr>
            <p:ph type="body"/>
          </p:nvPr>
        </p:nvSpPr>
        <p:spPr>
          <a:xfrm>
            <a:off x="644400" y="567720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83" name="PlaceHolder 11"/>
          <p:cNvSpPr>
            <a:spLocks noGrp="1"/>
          </p:cNvSpPr>
          <p:nvPr>
            <p:ph type="body"/>
          </p:nvPr>
        </p:nvSpPr>
        <p:spPr>
          <a:xfrm>
            <a:off x="383760" y="582048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4" name="PlaceHolder 12"/>
          <p:cNvSpPr>
            <a:spLocks noGrp="1"/>
          </p:cNvSpPr>
          <p:nvPr>
            <p:ph type="body"/>
          </p:nvPr>
        </p:nvSpPr>
        <p:spPr>
          <a:xfrm>
            <a:off x="631800" y="530496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5" name="Rectangle 43"/>
          <p:cNvSpPr/>
          <p:nvPr/>
        </p:nvSpPr>
        <p:spPr>
          <a:xfrm>
            <a:off x="10049400" y="15879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86" name="PlaceHolder 13"/>
          <p:cNvSpPr>
            <a:spLocks noGrp="1"/>
          </p:cNvSpPr>
          <p:nvPr>
            <p:ph type="body"/>
          </p:nvPr>
        </p:nvSpPr>
        <p:spPr>
          <a:xfrm>
            <a:off x="10001160" y="1182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7" name="PlaceHolder 1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8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9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9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PlaceHolder 1"/>
          <p:cNvSpPr>
            <a:spLocks noGrp="1"/>
          </p:cNvSpPr>
          <p:nvPr>
            <p:ph type="body"/>
          </p:nvPr>
        </p:nvSpPr>
        <p:spPr>
          <a:xfrm>
            <a:off x="352800" y="1292400"/>
            <a:ext cx="2054520" cy="32835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6200000"/>
          </a:gradFill>
          <a:ln w="9360">
            <a:solidFill>
              <a:srgbClr val="0084B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rgbClr val="000000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352800" y="4832640"/>
            <a:ext cx="2054520" cy="219852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6200000"/>
          </a:gradFill>
          <a:ln w="9360">
            <a:solidFill>
              <a:srgbClr val="0084B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rgbClr val="000000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10060920" y="1744200"/>
            <a:ext cx="3227760" cy="55317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96" name="PlaceHolder 5"/>
          <p:cNvSpPr>
            <a:spLocks noGrp="1"/>
          </p:cNvSpPr>
          <p:nvPr>
            <p:ph type="body"/>
          </p:nvPr>
        </p:nvSpPr>
        <p:spPr>
          <a:xfrm>
            <a:off x="2851560" y="1292400"/>
            <a:ext cx="6901560" cy="3283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97" name="PlaceHolder 6"/>
          <p:cNvSpPr>
            <a:spLocks noGrp="1"/>
          </p:cNvSpPr>
          <p:nvPr>
            <p:ph type="body"/>
          </p:nvPr>
        </p:nvSpPr>
        <p:spPr>
          <a:xfrm>
            <a:off x="2851560" y="4832640"/>
            <a:ext cx="6901560" cy="21985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98" name="Rectangle 21"/>
          <p:cNvSpPr/>
          <p:nvPr/>
        </p:nvSpPr>
        <p:spPr>
          <a:xfrm>
            <a:off x="10049400" y="15879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 type="body"/>
          </p:nvPr>
        </p:nvSpPr>
        <p:spPr>
          <a:xfrm>
            <a:off x="10001160" y="1182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00" name="PlaceHolder 8"/>
          <p:cNvSpPr>
            <a:spLocks noGrp="1"/>
          </p:cNvSpPr>
          <p:nvPr>
            <p:ph type="ftr" idx="2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1" name="PlaceHolder 9"/>
          <p:cNvSpPr>
            <a:spLocks noGrp="1"/>
          </p:cNvSpPr>
          <p:nvPr>
            <p:ph type="sldNum" idx="3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85BF780-D18C-4C10-8EA3-882C5C96239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0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0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0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372600" y="1676520"/>
            <a:ext cx="6248160" cy="38062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07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ftr" idx="3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sldNum" idx="3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ECC167C-CA78-4D8C-98E6-F47428835A6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360360" y="13039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body"/>
          </p:nvPr>
        </p:nvSpPr>
        <p:spPr>
          <a:xfrm>
            <a:off x="7040520" y="1687320"/>
            <a:ext cx="6248160" cy="38062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12" name="PlaceHolder 7"/>
          <p:cNvSpPr>
            <a:spLocks noGrp="1"/>
          </p:cNvSpPr>
          <p:nvPr>
            <p:ph type="body"/>
          </p:nvPr>
        </p:nvSpPr>
        <p:spPr>
          <a:xfrm>
            <a:off x="7028280" y="13147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13" name="PlaceHolder 8"/>
          <p:cNvSpPr>
            <a:spLocks noGrp="1"/>
          </p:cNvSpPr>
          <p:nvPr>
            <p:ph type="body"/>
          </p:nvPr>
        </p:nvSpPr>
        <p:spPr>
          <a:xfrm>
            <a:off x="385200" y="5856120"/>
            <a:ext cx="12916080" cy="12686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14" name="PlaceHolder 9"/>
          <p:cNvSpPr>
            <a:spLocks noGrp="1"/>
          </p:cNvSpPr>
          <p:nvPr>
            <p:ph type="body"/>
          </p:nvPr>
        </p:nvSpPr>
        <p:spPr>
          <a:xfrm rot="5400000">
            <a:off x="3347280" y="415152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15" name="PlaceHolder 10"/>
          <p:cNvSpPr>
            <a:spLocks noGrp="1"/>
          </p:cNvSpPr>
          <p:nvPr>
            <p:ph type="body"/>
          </p:nvPr>
        </p:nvSpPr>
        <p:spPr>
          <a:xfrm rot="5400000">
            <a:off x="10007640" y="418608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16" name="Rectangle 21"/>
          <p:cNvSpPr/>
          <p:nvPr/>
        </p:nvSpPr>
        <p:spPr>
          <a:xfrm>
            <a:off x="437760" y="58233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17" name="PlaceHolder 11"/>
          <p:cNvSpPr>
            <a:spLocks noGrp="1"/>
          </p:cNvSpPr>
          <p:nvPr>
            <p:ph type="body"/>
          </p:nvPr>
        </p:nvSpPr>
        <p:spPr>
          <a:xfrm>
            <a:off x="389520" y="541728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1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2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2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2" name="PlaceHolder 1"/>
          <p:cNvSpPr>
            <a:spLocks noGrp="1"/>
          </p:cNvSpPr>
          <p:nvPr>
            <p:ph type="body"/>
          </p:nvPr>
        </p:nvSpPr>
        <p:spPr>
          <a:xfrm>
            <a:off x="5542200" y="4531320"/>
            <a:ext cx="493596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360360" y="4531320"/>
            <a:ext cx="496908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24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ftr" idx="3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sldNum" idx="3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7FACF35-A823-4D50-8C8C-A4C643449B1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360360" y="1303920"/>
            <a:ext cx="495864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5519520" y="1314720"/>
            <a:ext cx="495864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29" name="PlaceHolder 8"/>
          <p:cNvSpPr>
            <a:spLocks noGrp="1"/>
          </p:cNvSpPr>
          <p:nvPr>
            <p:ph type="body"/>
          </p:nvPr>
        </p:nvSpPr>
        <p:spPr>
          <a:xfrm>
            <a:off x="372600" y="1676520"/>
            <a:ext cx="495684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30" name="PlaceHolder 9"/>
          <p:cNvSpPr>
            <a:spLocks noGrp="1"/>
          </p:cNvSpPr>
          <p:nvPr>
            <p:ph type="body"/>
          </p:nvPr>
        </p:nvSpPr>
        <p:spPr>
          <a:xfrm>
            <a:off x="5519520" y="1698840"/>
            <a:ext cx="495864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31" name="PlaceHolder 10"/>
          <p:cNvSpPr>
            <a:spLocks noGrp="1"/>
          </p:cNvSpPr>
          <p:nvPr>
            <p:ph type="body"/>
          </p:nvPr>
        </p:nvSpPr>
        <p:spPr>
          <a:xfrm>
            <a:off x="10729800" y="1744200"/>
            <a:ext cx="2625120" cy="53564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32" name="PlaceHolder 11"/>
          <p:cNvSpPr>
            <a:spLocks noGrp="1"/>
          </p:cNvSpPr>
          <p:nvPr>
            <p:ph type="body"/>
          </p:nvPr>
        </p:nvSpPr>
        <p:spPr>
          <a:xfrm rot="5400000">
            <a:off x="2729880" y="335304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33" name="PlaceHolder 12"/>
          <p:cNvSpPr>
            <a:spLocks noGrp="1"/>
          </p:cNvSpPr>
          <p:nvPr>
            <p:ph type="body"/>
          </p:nvPr>
        </p:nvSpPr>
        <p:spPr>
          <a:xfrm rot="5400000">
            <a:off x="7846920" y="339156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34" name="Rectangle 45"/>
          <p:cNvSpPr/>
          <p:nvPr/>
        </p:nvSpPr>
        <p:spPr>
          <a:xfrm>
            <a:off x="10725120" y="16203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35" name="PlaceHolder 13"/>
          <p:cNvSpPr>
            <a:spLocks noGrp="1"/>
          </p:cNvSpPr>
          <p:nvPr>
            <p:ph type="body"/>
          </p:nvPr>
        </p:nvSpPr>
        <p:spPr>
          <a:xfrm>
            <a:off x="10676520" y="1214640"/>
            <a:ext cx="2730960" cy="6886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body"/>
          </p:nvPr>
        </p:nvSpPr>
        <p:spPr>
          <a:xfrm>
            <a:off x="2895480" y="1282680"/>
            <a:ext cx="10413720" cy="5787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pic>
        <p:nvPicPr>
          <p:cNvPr id="15" name="Image 11"/>
          <p:cNvPicPr/>
          <p:nvPr/>
        </p:nvPicPr>
        <p:blipFill>
          <a:blip r:embed="rId5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ZoneTexte 13"/>
          <p:cNvSpPr/>
          <p:nvPr/>
        </p:nvSpPr>
        <p:spPr>
          <a:xfrm>
            <a:off x="-236880" y="792000"/>
            <a:ext cx="273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chemeClr val="accent1"/>
                </a:solidFill>
                <a:uFillTx/>
                <a:latin typeface="Calibri Light"/>
              </a:rPr>
              <a:t>INTRO</a:t>
            </a:r>
            <a:r>
              <a:rPr lang="fr-FR" sz="2400" b="1" u="none" strike="noStrike">
                <a:solidFill>
                  <a:schemeClr val="dk2"/>
                </a:solidFill>
                <a:uFillTx/>
                <a:latin typeface="Calibri Light"/>
              </a:rPr>
              <a:t>DUCTION</a:t>
            </a:r>
            <a:endParaRPr lang="fr-FR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7" name="Connecteur droit 14"/>
          <p:cNvCxnSpPr/>
          <p:nvPr/>
        </p:nvCxnSpPr>
        <p:spPr>
          <a:xfrm>
            <a:off x="1596240" y="1281600"/>
            <a:ext cx="410400" cy="360"/>
          </a:xfrm>
          <a:prstGeom prst="straightConnector1">
            <a:avLst/>
          </a:prstGeom>
          <a:ln w="12700">
            <a:solidFill>
              <a:srgbClr val="0087BD"/>
            </a:solidFill>
            <a:round/>
          </a:ln>
        </p:spPr>
      </p:cxnSp>
      <p:sp>
        <p:nvSpPr>
          <p:cNvPr id="18" name="PlaceHolder 2"/>
          <p:cNvSpPr>
            <a:spLocks noGrp="1"/>
          </p:cNvSpPr>
          <p:nvPr>
            <p:ph type="title"/>
          </p:nvPr>
        </p:nvSpPr>
        <p:spPr>
          <a:xfrm>
            <a:off x="2895480" y="197280"/>
            <a:ext cx="1029780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ftr" idx="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2A84D47-AAB8-4ECC-B8AB-40ADBA01B383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37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38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3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0" name="PlaceHolder 1"/>
          <p:cNvSpPr>
            <a:spLocks noGrp="1"/>
          </p:cNvSpPr>
          <p:nvPr>
            <p:ph type="body"/>
          </p:nvPr>
        </p:nvSpPr>
        <p:spPr>
          <a:xfrm>
            <a:off x="7029720" y="4531320"/>
            <a:ext cx="626040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366480" y="4531320"/>
            <a:ext cx="626040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42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ftr" idx="3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sldNum" idx="3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A3D5E82-6094-437A-8D3B-9EB82C402E78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 type="body"/>
          </p:nvPr>
        </p:nvSpPr>
        <p:spPr>
          <a:xfrm>
            <a:off x="366480" y="13039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 type="body"/>
          </p:nvPr>
        </p:nvSpPr>
        <p:spPr>
          <a:xfrm>
            <a:off x="7029720" y="13147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47" name="PlaceHolder 8"/>
          <p:cNvSpPr>
            <a:spLocks noGrp="1"/>
          </p:cNvSpPr>
          <p:nvPr>
            <p:ph type="body"/>
          </p:nvPr>
        </p:nvSpPr>
        <p:spPr>
          <a:xfrm>
            <a:off x="366480" y="1676520"/>
            <a:ext cx="626040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48" name="PlaceHolder 9"/>
          <p:cNvSpPr>
            <a:spLocks noGrp="1"/>
          </p:cNvSpPr>
          <p:nvPr>
            <p:ph type="body"/>
          </p:nvPr>
        </p:nvSpPr>
        <p:spPr>
          <a:xfrm>
            <a:off x="7029720" y="1698840"/>
            <a:ext cx="626040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49" name="PlaceHolder 10"/>
          <p:cNvSpPr>
            <a:spLocks noGrp="1"/>
          </p:cNvSpPr>
          <p:nvPr>
            <p:ph type="body"/>
          </p:nvPr>
        </p:nvSpPr>
        <p:spPr>
          <a:xfrm rot="5400000">
            <a:off x="3349800" y="3036240"/>
            <a:ext cx="302400" cy="2867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50" name="PlaceHolder 11"/>
          <p:cNvSpPr>
            <a:spLocks noGrp="1"/>
          </p:cNvSpPr>
          <p:nvPr>
            <p:ph type="body"/>
          </p:nvPr>
        </p:nvSpPr>
        <p:spPr>
          <a:xfrm rot="5400000">
            <a:off x="10002960" y="3064680"/>
            <a:ext cx="282240" cy="2867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5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5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5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375840" y="160884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56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ftr" idx="3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sldNum" idx="3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B910060-15E3-4C56-AFAA-1FD297573E8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7649280" y="175212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 type="body"/>
          </p:nvPr>
        </p:nvSpPr>
        <p:spPr>
          <a:xfrm>
            <a:off x="363600" y="130212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1" name="PlaceHolder 7"/>
          <p:cNvSpPr>
            <a:spLocks noGrp="1"/>
          </p:cNvSpPr>
          <p:nvPr>
            <p:ph type="body"/>
          </p:nvPr>
        </p:nvSpPr>
        <p:spPr>
          <a:xfrm>
            <a:off x="375840" y="322776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62" name="PlaceHolder 8"/>
          <p:cNvSpPr>
            <a:spLocks noGrp="1"/>
          </p:cNvSpPr>
          <p:nvPr>
            <p:ph type="body"/>
          </p:nvPr>
        </p:nvSpPr>
        <p:spPr>
          <a:xfrm>
            <a:off x="7649280" y="337068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3" name="PlaceHolder 9"/>
          <p:cNvSpPr>
            <a:spLocks noGrp="1"/>
          </p:cNvSpPr>
          <p:nvPr>
            <p:ph type="body"/>
          </p:nvPr>
        </p:nvSpPr>
        <p:spPr>
          <a:xfrm>
            <a:off x="363600" y="292068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4" name="PlaceHolder 10"/>
          <p:cNvSpPr>
            <a:spLocks noGrp="1"/>
          </p:cNvSpPr>
          <p:nvPr>
            <p:ph type="body"/>
          </p:nvPr>
        </p:nvSpPr>
        <p:spPr>
          <a:xfrm>
            <a:off x="375840" y="485064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65" name="PlaceHolder 11"/>
          <p:cNvSpPr>
            <a:spLocks noGrp="1"/>
          </p:cNvSpPr>
          <p:nvPr>
            <p:ph type="body"/>
          </p:nvPr>
        </p:nvSpPr>
        <p:spPr>
          <a:xfrm>
            <a:off x="7649280" y="499356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6" name="PlaceHolder 12"/>
          <p:cNvSpPr>
            <a:spLocks noGrp="1"/>
          </p:cNvSpPr>
          <p:nvPr>
            <p:ph type="body"/>
          </p:nvPr>
        </p:nvSpPr>
        <p:spPr>
          <a:xfrm>
            <a:off x="363600" y="454356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7" name="PlaceHolder 13"/>
          <p:cNvSpPr>
            <a:spLocks noGrp="1"/>
          </p:cNvSpPr>
          <p:nvPr>
            <p:ph type="body"/>
          </p:nvPr>
        </p:nvSpPr>
        <p:spPr>
          <a:xfrm>
            <a:off x="8193960" y="1292400"/>
            <a:ext cx="5121720" cy="2334960"/>
          </a:xfrm>
          <a:prstGeom prst="rect">
            <a:avLst/>
          </a:prstGeom>
          <a:solidFill>
            <a:schemeClr val="lt1"/>
          </a:solidFill>
          <a:ln w="1908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rgbClr val="000000"/>
                </a:solidFill>
                <a:uFillTx/>
                <a:latin typeface="Calibri Light"/>
              </a:rPr>
              <a:t>Insérez une image ou un graphique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8" name="PlaceHolder 14"/>
          <p:cNvSpPr>
            <a:spLocks noGrp="1"/>
          </p:cNvSpPr>
          <p:nvPr>
            <p:ph type="body"/>
          </p:nvPr>
        </p:nvSpPr>
        <p:spPr>
          <a:xfrm>
            <a:off x="8193960" y="3764880"/>
            <a:ext cx="5121720" cy="2334960"/>
          </a:xfrm>
          <a:prstGeom prst="rect">
            <a:avLst/>
          </a:prstGeom>
          <a:solidFill>
            <a:schemeClr val="lt1"/>
          </a:solidFill>
          <a:ln w="1908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rgbClr val="000000"/>
                </a:solidFill>
                <a:uFillTx/>
                <a:latin typeface="Calibri Light"/>
              </a:rPr>
              <a:t>Insérez une image ou un graphique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69" name="PlaceHolder 15"/>
          <p:cNvSpPr>
            <a:spLocks noGrp="1"/>
          </p:cNvSpPr>
          <p:nvPr>
            <p:ph type="body"/>
          </p:nvPr>
        </p:nvSpPr>
        <p:spPr>
          <a:xfrm>
            <a:off x="387720" y="6584040"/>
            <a:ext cx="12952080" cy="639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70" name="Rectangle 22"/>
          <p:cNvSpPr/>
          <p:nvPr/>
        </p:nvSpPr>
        <p:spPr>
          <a:xfrm>
            <a:off x="437760" y="650232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71" name="PlaceHolder 16"/>
          <p:cNvSpPr>
            <a:spLocks noGrp="1"/>
          </p:cNvSpPr>
          <p:nvPr>
            <p:ph type="body"/>
          </p:nvPr>
        </p:nvSpPr>
        <p:spPr>
          <a:xfrm>
            <a:off x="389520" y="6096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7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7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7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834080" y="160884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828680" y="130212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4834080" y="529020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4828680" y="498348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body"/>
          </p:nvPr>
        </p:nvSpPr>
        <p:spPr>
          <a:xfrm>
            <a:off x="369000" y="330372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82" name="PlaceHolder 7"/>
          <p:cNvSpPr>
            <a:spLocks noGrp="1"/>
          </p:cNvSpPr>
          <p:nvPr>
            <p:ph type="body"/>
          </p:nvPr>
        </p:nvSpPr>
        <p:spPr>
          <a:xfrm>
            <a:off x="363600" y="299700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3" name="PlaceHolder 8"/>
          <p:cNvSpPr>
            <a:spLocks noGrp="1"/>
          </p:cNvSpPr>
          <p:nvPr>
            <p:ph type="body"/>
          </p:nvPr>
        </p:nvSpPr>
        <p:spPr>
          <a:xfrm>
            <a:off x="9272160" y="330192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84" name="PlaceHolder 9"/>
          <p:cNvSpPr>
            <a:spLocks noGrp="1"/>
          </p:cNvSpPr>
          <p:nvPr>
            <p:ph type="body"/>
          </p:nvPr>
        </p:nvSpPr>
        <p:spPr>
          <a:xfrm>
            <a:off x="9266760" y="299484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5" name="PlaceHolder 10"/>
          <p:cNvSpPr>
            <a:spLocks noGrp="1"/>
          </p:cNvSpPr>
          <p:nvPr>
            <p:ph type="body"/>
          </p:nvPr>
        </p:nvSpPr>
        <p:spPr>
          <a:xfrm rot="5400000">
            <a:off x="6688440" y="287028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6" name="PlaceHolder 11"/>
          <p:cNvSpPr>
            <a:spLocks noGrp="1"/>
          </p:cNvSpPr>
          <p:nvPr>
            <p:ph type="body"/>
          </p:nvPr>
        </p:nvSpPr>
        <p:spPr>
          <a:xfrm rot="16200000">
            <a:off x="6674760" y="408852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35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7" name="PlaceHolder 12"/>
          <p:cNvSpPr>
            <a:spLocks noGrp="1"/>
          </p:cNvSpPr>
          <p:nvPr>
            <p:ph type="body"/>
          </p:nvPr>
        </p:nvSpPr>
        <p:spPr>
          <a:xfrm>
            <a:off x="4393800" y="346824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8" name="PlaceHolder 13"/>
          <p:cNvSpPr>
            <a:spLocks noGrp="1"/>
          </p:cNvSpPr>
          <p:nvPr>
            <p:ph type="body"/>
          </p:nvPr>
        </p:nvSpPr>
        <p:spPr>
          <a:xfrm rot="10800000">
            <a:off x="8956080" y="348912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81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89" name="PlaceHolder 14"/>
          <p:cNvSpPr>
            <a:spLocks noGrp="1"/>
          </p:cNvSpPr>
          <p:nvPr>
            <p:ph type="body"/>
          </p:nvPr>
        </p:nvSpPr>
        <p:spPr>
          <a:xfrm>
            <a:off x="5174640" y="3774960"/>
            <a:ext cx="3245760" cy="913320"/>
          </a:xfrm>
          <a:prstGeom prst="rect">
            <a:avLst/>
          </a:prstGeom>
          <a:solidFill>
            <a:schemeClr val="accent2"/>
          </a:solidFill>
          <a:ln w="9360">
            <a:solidFill>
              <a:srgbClr val="F1B512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 anchorCtr="1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rgbClr val="000000"/>
                </a:solidFill>
                <a:uFillTx/>
                <a:latin typeface="Calibri Light"/>
              </a:rPr>
              <a:t>Cliquez pour la cible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290" name="PlaceHolder 15"/>
          <p:cNvSpPr>
            <a:spLocks noGrp="1"/>
          </p:cNvSpPr>
          <p:nvPr>
            <p:ph type="ftr" idx="3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1" name="PlaceHolder 16"/>
          <p:cNvSpPr>
            <a:spLocks noGrp="1"/>
          </p:cNvSpPr>
          <p:nvPr>
            <p:ph type="sldNum" idx="4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03E2269-1E1F-464B-8018-768F15AFA082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93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94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9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6" name="Image 31"/>
          <p:cNvPicPr/>
          <p:nvPr/>
        </p:nvPicPr>
        <p:blipFill>
          <a:blip r:embed="rId4"/>
          <a:stretch/>
        </p:blipFill>
        <p:spPr>
          <a:xfrm>
            <a:off x="1505520" y="0"/>
            <a:ext cx="801900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7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98" name="Adressage"/>
          <p:cNvSpPr/>
          <p:nvPr/>
        </p:nvSpPr>
        <p:spPr>
          <a:xfrm>
            <a:off x="254160" y="40766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301" name="Logo"/>
          <p:cNvPicPr/>
          <p:nvPr/>
        </p:nvPicPr>
        <p:blipFill>
          <a:blip r:embed="rId5"/>
          <a:stretch/>
        </p:blipFill>
        <p:spPr>
          <a:xfrm>
            <a:off x="-2844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0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0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0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6" name="PlaceHolder 1"/>
          <p:cNvSpPr>
            <a:spLocks noGrp="1"/>
          </p:cNvSpPr>
          <p:nvPr>
            <p:ph type="body"/>
          </p:nvPr>
        </p:nvSpPr>
        <p:spPr>
          <a:xfrm>
            <a:off x="410040" y="130032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410040" y="326916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401400" y="523800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9299160" y="130032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body"/>
          </p:nvPr>
        </p:nvSpPr>
        <p:spPr>
          <a:xfrm>
            <a:off x="9299160" y="326916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 type="body"/>
          </p:nvPr>
        </p:nvSpPr>
        <p:spPr>
          <a:xfrm>
            <a:off x="9290160" y="523800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 type="body"/>
          </p:nvPr>
        </p:nvSpPr>
        <p:spPr>
          <a:xfrm>
            <a:off x="4872240" y="130032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3" name="PlaceHolder 8"/>
          <p:cNvSpPr>
            <a:spLocks noGrp="1"/>
          </p:cNvSpPr>
          <p:nvPr>
            <p:ph type="body"/>
          </p:nvPr>
        </p:nvSpPr>
        <p:spPr>
          <a:xfrm>
            <a:off x="4872240" y="326916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4" name="PlaceHolder 9"/>
          <p:cNvSpPr>
            <a:spLocks noGrp="1"/>
          </p:cNvSpPr>
          <p:nvPr>
            <p:ph type="body"/>
          </p:nvPr>
        </p:nvSpPr>
        <p:spPr>
          <a:xfrm>
            <a:off x="4872240" y="523800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5" name="PlaceHolder 10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16" name="PlaceHolder 11"/>
          <p:cNvSpPr>
            <a:spLocks noGrp="1"/>
          </p:cNvSpPr>
          <p:nvPr>
            <p:ph type="ftr" idx="4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7" name="PlaceHolder 12"/>
          <p:cNvSpPr>
            <a:spLocks noGrp="1"/>
          </p:cNvSpPr>
          <p:nvPr>
            <p:ph type="sldNum" idx="4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072DF8D-A627-4A51-A973-D2E45C28553D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1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2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2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2" name="PlaceHolder 1"/>
          <p:cNvSpPr>
            <a:spLocks noGrp="1"/>
          </p:cNvSpPr>
          <p:nvPr>
            <p:ph type="body"/>
          </p:nvPr>
        </p:nvSpPr>
        <p:spPr>
          <a:xfrm>
            <a:off x="3585960" y="131544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3585960" y="337320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3585960" y="541368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25" name="Espace réservé du texte 20"/>
          <p:cNvSpPr/>
          <p:nvPr/>
        </p:nvSpPr>
        <p:spPr>
          <a:xfrm>
            <a:off x="373320" y="130032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Espace réservé du texte 20"/>
          <p:cNvSpPr/>
          <p:nvPr/>
        </p:nvSpPr>
        <p:spPr>
          <a:xfrm>
            <a:off x="373320" y="335772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7" name="Espace réservé du texte 20"/>
          <p:cNvSpPr/>
          <p:nvPr/>
        </p:nvSpPr>
        <p:spPr>
          <a:xfrm>
            <a:off x="373320" y="541368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110520" y="188100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 type="body"/>
          </p:nvPr>
        </p:nvSpPr>
        <p:spPr>
          <a:xfrm>
            <a:off x="117720" y="392328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 type="body"/>
          </p:nvPr>
        </p:nvSpPr>
        <p:spPr>
          <a:xfrm>
            <a:off x="135720" y="596556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32" name="PlaceHolder 8"/>
          <p:cNvSpPr>
            <a:spLocks noGrp="1"/>
          </p:cNvSpPr>
          <p:nvPr>
            <p:ph type="ftr" idx="4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3" name="PlaceHolder 9"/>
          <p:cNvSpPr>
            <a:spLocks noGrp="1"/>
          </p:cNvSpPr>
          <p:nvPr>
            <p:ph type="sldNum" idx="4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B5C9D76-D68A-40A3-98C4-4124412C9F38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3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3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3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8" name="Espace réservé du texte 20"/>
          <p:cNvSpPr/>
          <p:nvPr/>
        </p:nvSpPr>
        <p:spPr>
          <a:xfrm>
            <a:off x="619920" y="14738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9" name="Espace réservé du texte 20"/>
          <p:cNvSpPr/>
          <p:nvPr/>
        </p:nvSpPr>
        <p:spPr>
          <a:xfrm>
            <a:off x="1136880" y="297288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0" name="Espace réservé du texte 20"/>
          <p:cNvSpPr/>
          <p:nvPr/>
        </p:nvSpPr>
        <p:spPr>
          <a:xfrm>
            <a:off x="1791360" y="45068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Espace réservé du texte 20"/>
          <p:cNvSpPr/>
          <p:nvPr/>
        </p:nvSpPr>
        <p:spPr>
          <a:xfrm>
            <a:off x="2501280" y="59756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PlaceHolder 1"/>
          <p:cNvSpPr>
            <a:spLocks noGrp="1"/>
          </p:cNvSpPr>
          <p:nvPr>
            <p:ph type="body"/>
          </p:nvPr>
        </p:nvSpPr>
        <p:spPr>
          <a:xfrm>
            <a:off x="385920" y="181728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902880" y="331632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1557360" y="486396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2267280" y="631908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46" name="PlaceHolder 5"/>
          <p:cNvSpPr>
            <a:spLocks noGrp="1"/>
          </p:cNvSpPr>
          <p:nvPr>
            <p:ph type="body"/>
          </p:nvPr>
        </p:nvSpPr>
        <p:spPr>
          <a:xfrm>
            <a:off x="3711960" y="1473840"/>
            <a:ext cx="959940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347" name="PlaceHolder 6"/>
          <p:cNvSpPr>
            <a:spLocks noGrp="1"/>
          </p:cNvSpPr>
          <p:nvPr>
            <p:ph type="body"/>
          </p:nvPr>
        </p:nvSpPr>
        <p:spPr>
          <a:xfrm>
            <a:off x="4246560" y="2972880"/>
            <a:ext cx="906480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348" name="PlaceHolder 7"/>
          <p:cNvSpPr>
            <a:spLocks noGrp="1"/>
          </p:cNvSpPr>
          <p:nvPr>
            <p:ph type="body"/>
          </p:nvPr>
        </p:nvSpPr>
        <p:spPr>
          <a:xfrm>
            <a:off x="4883040" y="4441680"/>
            <a:ext cx="842796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349" name="PlaceHolder 8"/>
          <p:cNvSpPr>
            <a:spLocks noGrp="1"/>
          </p:cNvSpPr>
          <p:nvPr>
            <p:ph type="body"/>
          </p:nvPr>
        </p:nvSpPr>
        <p:spPr>
          <a:xfrm>
            <a:off x="5614920" y="5975640"/>
            <a:ext cx="769608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350" name="PlaceHolder 9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51" name="PlaceHolder 10"/>
          <p:cNvSpPr>
            <a:spLocks noGrp="1"/>
          </p:cNvSpPr>
          <p:nvPr>
            <p:ph type="ftr" idx="4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2" name="PlaceHolder 11"/>
          <p:cNvSpPr>
            <a:spLocks noGrp="1"/>
          </p:cNvSpPr>
          <p:nvPr>
            <p:ph type="sldNum" idx="4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7C0C3C1-AD06-44CB-B759-5C42FB51D75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5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5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5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7" name="PlaceHolder 1"/>
          <p:cNvSpPr>
            <a:spLocks noGrp="1"/>
          </p:cNvSpPr>
          <p:nvPr>
            <p:ph type="body"/>
          </p:nvPr>
        </p:nvSpPr>
        <p:spPr>
          <a:xfrm>
            <a:off x="5762520" y="0"/>
            <a:ext cx="7916760" cy="769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9040" y="1413720"/>
            <a:ext cx="4292280" cy="56109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359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ftr" idx="4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sldNum" idx="4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454F69E-CBAA-43B5-A2EC-446D580E41B0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6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6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6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6" name="PlaceHolder 1"/>
          <p:cNvSpPr>
            <a:spLocks noGrp="1"/>
          </p:cNvSpPr>
          <p:nvPr>
            <p:ph type="body"/>
          </p:nvPr>
        </p:nvSpPr>
        <p:spPr>
          <a:xfrm>
            <a:off x="51444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1799280" y="1251000"/>
            <a:ext cx="1224720" cy="122472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6300720" y="1251000"/>
            <a:ext cx="1224720" cy="1224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10796040" y="1251000"/>
            <a:ext cx="1224720" cy="12247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 type="body"/>
          </p:nvPr>
        </p:nvSpPr>
        <p:spPr>
          <a:xfrm>
            <a:off x="501012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371" name="PlaceHolder 6"/>
          <p:cNvSpPr>
            <a:spLocks noGrp="1"/>
          </p:cNvSpPr>
          <p:nvPr>
            <p:ph type="body"/>
          </p:nvPr>
        </p:nvSpPr>
        <p:spPr>
          <a:xfrm>
            <a:off x="950472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372" name="PlaceHolder 7"/>
          <p:cNvSpPr>
            <a:spLocks noGrp="1"/>
          </p:cNvSpPr>
          <p:nvPr>
            <p:ph type="ftr" idx="4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3" name="PlaceHolder 8"/>
          <p:cNvSpPr>
            <a:spLocks noGrp="1"/>
          </p:cNvSpPr>
          <p:nvPr>
            <p:ph type="sldNum" idx="5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1177D08-FB88-4BD9-9D4D-3ABA8F5A174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4" name="PlaceHolder 9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7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7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7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0" name="Rectangle 5"/>
          <p:cNvSpPr/>
          <p:nvPr/>
        </p:nvSpPr>
        <p:spPr>
          <a:xfrm flipH="1" flipV="1">
            <a:off x="1975320" y="6245280"/>
            <a:ext cx="10837080" cy="28080"/>
          </a:xfrm>
          <a:prstGeom prst="rect">
            <a:avLst/>
          </a:prstGeom>
          <a:solidFill>
            <a:schemeClr val="accent1"/>
          </a:solidFill>
          <a:ln>
            <a:solidFill>
              <a:srgbClr val="0087BD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102600" tIns="14040" rIns="102600" bIns="140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1" name="Rectangle 6"/>
          <p:cNvSpPr/>
          <p:nvPr/>
        </p:nvSpPr>
        <p:spPr>
          <a:xfrm>
            <a:off x="1940400" y="1424160"/>
            <a:ext cx="26640" cy="484668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87BD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102600" tIns="51480" rIns="102600" bIns="5148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2862000" y="465516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5845320" y="344340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622080" y="1423440"/>
            <a:ext cx="1245240" cy="484668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2"/>
            </a:solidFill>
            <a:round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1976040" y="6351840"/>
            <a:ext cx="10803600" cy="82980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2"/>
            </a:solidFill>
            <a:round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6" name="PlaceHolder 6"/>
          <p:cNvSpPr>
            <a:spLocks noGrp="1"/>
          </p:cNvSpPr>
          <p:nvPr>
            <p:ph type="body"/>
          </p:nvPr>
        </p:nvSpPr>
        <p:spPr>
          <a:xfrm>
            <a:off x="8828640" y="223164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87" name="PlaceHolder 7"/>
          <p:cNvSpPr>
            <a:spLocks noGrp="1"/>
          </p:cNvSpPr>
          <p:nvPr>
            <p:ph type="ftr" idx="5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8" name="PlaceHolder 8"/>
          <p:cNvSpPr>
            <a:spLocks noGrp="1"/>
          </p:cNvSpPr>
          <p:nvPr>
            <p:ph type="sldNum" idx="5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324908C-3897-4BBF-B0C8-D9DBA719813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2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2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2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Image 14"/>
          <p:cNvPicPr/>
          <p:nvPr/>
        </p:nvPicPr>
        <p:blipFill>
          <a:blip r:embed="rId4"/>
          <a:stretch/>
        </p:blipFill>
        <p:spPr>
          <a:xfrm rot="10800000">
            <a:off x="10391760" y="36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PlaceHolder 1"/>
          <p:cNvSpPr>
            <a:spLocks noGrp="1"/>
          </p:cNvSpPr>
          <p:nvPr>
            <p:ph type="body"/>
          </p:nvPr>
        </p:nvSpPr>
        <p:spPr>
          <a:xfrm>
            <a:off x="495720" y="1287720"/>
            <a:ext cx="10047600" cy="5775840"/>
          </a:xfrm>
          <a:prstGeom prst="rect">
            <a:avLst/>
          </a:prstGeom>
          <a:noFill/>
          <a:ln w="0">
            <a:noFill/>
          </a:ln>
        </p:spPr>
        <p:txBody>
          <a:bodyPr lIns="0" tIns="72000" rIns="0" bIns="72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5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27" name="ZoneTexte 16"/>
          <p:cNvSpPr/>
          <p:nvPr/>
        </p:nvSpPr>
        <p:spPr>
          <a:xfrm>
            <a:off x="11329200" y="5324400"/>
            <a:ext cx="273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chemeClr val="accent1"/>
                </a:solidFill>
                <a:uFillTx/>
                <a:latin typeface="Calibri Light"/>
              </a:rPr>
              <a:t>CONCLU</a:t>
            </a:r>
            <a:r>
              <a:rPr lang="fr-FR" sz="2400" b="1" u="none" strike="noStrike">
                <a:solidFill>
                  <a:schemeClr val="dk2"/>
                </a:solidFill>
                <a:uFillTx/>
                <a:latin typeface="Calibri Light"/>
              </a:rPr>
              <a:t>SION</a:t>
            </a:r>
            <a:endParaRPr lang="fr-FR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8" name="Connecteur droit 21"/>
          <p:cNvCxnSpPr/>
          <p:nvPr/>
        </p:nvCxnSpPr>
        <p:spPr>
          <a:xfrm>
            <a:off x="11942640" y="5769360"/>
            <a:ext cx="410400" cy="360"/>
          </a:xfrm>
          <a:prstGeom prst="straightConnector1">
            <a:avLst/>
          </a:prstGeom>
          <a:ln w="12700">
            <a:solidFill>
              <a:srgbClr val="0F6396"/>
            </a:solidFill>
            <a:round/>
          </a:ln>
        </p:spPr>
      </p:cxnSp>
      <p:sp>
        <p:nvSpPr>
          <p:cNvPr id="29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ftr" idx="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" name="Rectangle 3"/>
          <p:cNvSpPr/>
          <p:nvPr/>
        </p:nvSpPr>
        <p:spPr>
          <a:xfrm>
            <a:off x="2220480" y="7298640"/>
            <a:ext cx="11087640" cy="143640"/>
          </a:xfrm>
          <a:custGeom>
            <a:avLst/>
            <a:gdLst>
              <a:gd name="textAreaLeft" fmla="*/ 0 w 11087640"/>
              <a:gd name="textAreaRight" fmla="*/ 11088000 w 1108764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2" name="Rectangle 20"/>
          <p:cNvSpPr/>
          <p:nvPr/>
        </p:nvSpPr>
        <p:spPr>
          <a:xfrm rot="17280000">
            <a:off x="12603240" y="6907680"/>
            <a:ext cx="1655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sldNum" idx="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7956E26-4AD3-469D-941E-2EA615C374C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9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9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9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3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94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48564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ftr" idx="5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sldNum" idx="5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A72F61E-B8C8-442D-A517-66DBC4F92982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524120" cy="1707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0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0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0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3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04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48744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ftr" idx="5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sldNum" idx="5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2F7EAE5-2AF9-4825-A123-56E7F3773CA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438440" cy="14979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1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1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1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3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14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42048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ftr" idx="5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sldNum" idx="5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08E3388-589D-4BA6-92DB-26669DD1227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39056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2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2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2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3" name="Shape 78"/>
          <p:cNvSpPr/>
          <p:nvPr/>
        </p:nvSpPr>
        <p:spPr>
          <a:xfrm>
            <a:off x="1440360" y="3567960"/>
            <a:ext cx="4602240" cy="164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424" name="PlaceHolder 1"/>
          <p:cNvSpPr>
            <a:spLocks noGrp="1"/>
          </p:cNvSpPr>
          <p:nvPr>
            <p:ph type="body"/>
          </p:nvPr>
        </p:nvSpPr>
        <p:spPr>
          <a:xfrm>
            <a:off x="554040" y="3564720"/>
            <a:ext cx="165564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9360"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1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37120" y="2872440"/>
            <a:ext cx="5486760" cy="502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2357640" y="3639960"/>
            <a:ext cx="365832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10" b="1" u="none" strike="noStrike">
                <a:solidFill>
                  <a:schemeClr val="dk1"/>
                </a:solidFill>
                <a:uFillTx/>
                <a:latin typeface="Calibri Light"/>
              </a:rPr>
              <a:t>Prénom Nom</a:t>
            </a:r>
            <a:endParaRPr lang="fr-FR" sz="18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2763360" y="4489560"/>
            <a:ext cx="3256200" cy="342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06 xxx</a:t>
            </a:r>
          </a:p>
        </p:txBody>
      </p:sp>
      <p:sp>
        <p:nvSpPr>
          <p:cNvPr id="428" name="PlaceHolder 5"/>
          <p:cNvSpPr>
            <a:spLocks noGrp="1"/>
          </p:cNvSpPr>
          <p:nvPr>
            <p:ph type="body"/>
          </p:nvPr>
        </p:nvSpPr>
        <p:spPr>
          <a:xfrm>
            <a:off x="2361240" y="3988080"/>
            <a:ext cx="365832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1" u="none" strike="noStrike">
                <a:solidFill>
                  <a:schemeClr val="dk2"/>
                </a:solidFill>
                <a:uFillTx/>
                <a:latin typeface="Calibri Light"/>
              </a:rPr>
              <a:t>Titre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29" name="PlaceHolder 6"/>
          <p:cNvSpPr>
            <a:spLocks noGrp="1"/>
          </p:cNvSpPr>
          <p:nvPr>
            <p:ph type="body"/>
          </p:nvPr>
        </p:nvSpPr>
        <p:spPr>
          <a:xfrm>
            <a:off x="2763360" y="4935960"/>
            <a:ext cx="3256200" cy="253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prenom.nom@secafi.com</a:t>
            </a:r>
          </a:p>
        </p:txBody>
      </p:sp>
      <p:sp>
        <p:nvSpPr>
          <p:cNvPr id="430" name="PlaceHolder 7"/>
          <p:cNvSpPr>
            <a:spLocks noGrp="1"/>
          </p:cNvSpPr>
          <p:nvPr>
            <p:ph type="body"/>
          </p:nvPr>
        </p:nvSpPr>
        <p:spPr>
          <a:xfrm>
            <a:off x="514440" y="1713600"/>
            <a:ext cx="12796200" cy="576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0" i="1" u="none" strike="noStrike">
                <a:solidFill>
                  <a:schemeClr val="dk2"/>
                </a:solidFill>
                <a:uFillTx/>
                <a:latin typeface="Calibri Light"/>
              </a:rPr>
              <a:t>Cliquez pour modifier les styles du texte du masque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31" name="Shape 78"/>
          <p:cNvSpPr/>
          <p:nvPr/>
        </p:nvSpPr>
        <p:spPr>
          <a:xfrm>
            <a:off x="7411680" y="3570840"/>
            <a:ext cx="4602240" cy="164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432" name="PlaceHolder 8"/>
          <p:cNvSpPr>
            <a:spLocks noGrp="1"/>
          </p:cNvSpPr>
          <p:nvPr>
            <p:ph type="body"/>
          </p:nvPr>
        </p:nvSpPr>
        <p:spPr>
          <a:xfrm>
            <a:off x="6525360" y="3567960"/>
            <a:ext cx="165564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9360"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1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433" name="PlaceHolder 9"/>
          <p:cNvSpPr>
            <a:spLocks noGrp="1"/>
          </p:cNvSpPr>
          <p:nvPr>
            <p:ph type="body"/>
          </p:nvPr>
        </p:nvSpPr>
        <p:spPr>
          <a:xfrm>
            <a:off x="6508440" y="2875680"/>
            <a:ext cx="5486760" cy="502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34" name="PlaceHolder 10"/>
          <p:cNvSpPr>
            <a:spLocks noGrp="1"/>
          </p:cNvSpPr>
          <p:nvPr>
            <p:ph type="body"/>
          </p:nvPr>
        </p:nvSpPr>
        <p:spPr>
          <a:xfrm>
            <a:off x="8328960" y="3642840"/>
            <a:ext cx="366120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10" b="1" u="none" strike="noStrike">
                <a:solidFill>
                  <a:schemeClr val="dk1"/>
                </a:solidFill>
                <a:uFillTx/>
                <a:latin typeface="Calibri Light"/>
              </a:rPr>
              <a:t>Prénom Nom</a:t>
            </a:r>
            <a:endParaRPr lang="fr-FR" sz="18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35" name="PlaceHolder 11"/>
          <p:cNvSpPr>
            <a:spLocks noGrp="1"/>
          </p:cNvSpPr>
          <p:nvPr>
            <p:ph type="body"/>
          </p:nvPr>
        </p:nvSpPr>
        <p:spPr>
          <a:xfrm>
            <a:off x="8735040" y="4482000"/>
            <a:ext cx="3255480" cy="342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06 xxx</a:t>
            </a:r>
          </a:p>
        </p:txBody>
      </p:sp>
      <p:sp>
        <p:nvSpPr>
          <p:cNvPr id="436" name="PlaceHolder 12"/>
          <p:cNvSpPr>
            <a:spLocks noGrp="1"/>
          </p:cNvSpPr>
          <p:nvPr>
            <p:ph type="body"/>
          </p:nvPr>
        </p:nvSpPr>
        <p:spPr>
          <a:xfrm>
            <a:off x="8321760" y="3990960"/>
            <a:ext cx="366876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1" u="none" strike="noStrike">
                <a:solidFill>
                  <a:schemeClr val="dk2"/>
                </a:solidFill>
                <a:uFillTx/>
                <a:latin typeface="Calibri Light"/>
              </a:rPr>
              <a:t>Titre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37" name="PlaceHolder 13"/>
          <p:cNvSpPr>
            <a:spLocks noGrp="1"/>
          </p:cNvSpPr>
          <p:nvPr>
            <p:ph type="body"/>
          </p:nvPr>
        </p:nvSpPr>
        <p:spPr>
          <a:xfrm>
            <a:off x="8735040" y="4938840"/>
            <a:ext cx="3255480" cy="24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prenom.nom@secafi.com</a:t>
            </a:r>
          </a:p>
        </p:txBody>
      </p:sp>
      <p:pic>
        <p:nvPicPr>
          <p:cNvPr id="438" name="Image 20"/>
          <p:cNvPicPr/>
          <p:nvPr/>
        </p:nvPicPr>
        <p:blipFill>
          <a:blip r:embed="rId4"/>
          <a:stretch/>
        </p:blipFill>
        <p:spPr>
          <a:xfrm>
            <a:off x="2298960" y="4415760"/>
            <a:ext cx="471960" cy="47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9" name="Image 21"/>
          <p:cNvPicPr/>
          <p:nvPr/>
        </p:nvPicPr>
        <p:blipFill>
          <a:blip r:embed="rId5"/>
          <a:srcRect l="20437" t="21374" r="42878" b="27137"/>
          <a:stretch/>
        </p:blipFill>
        <p:spPr>
          <a:xfrm>
            <a:off x="2396160" y="4908240"/>
            <a:ext cx="296280" cy="30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0" name="Image 22"/>
          <p:cNvPicPr/>
          <p:nvPr/>
        </p:nvPicPr>
        <p:blipFill>
          <a:blip r:embed="rId4"/>
          <a:stretch/>
        </p:blipFill>
        <p:spPr>
          <a:xfrm>
            <a:off x="8232840" y="4436280"/>
            <a:ext cx="471960" cy="47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1" name="Image 23"/>
          <p:cNvPicPr/>
          <p:nvPr/>
        </p:nvPicPr>
        <p:blipFill>
          <a:blip r:embed="rId5"/>
          <a:srcRect l="20437" t="21374" r="42878" b="27137"/>
          <a:stretch/>
        </p:blipFill>
        <p:spPr>
          <a:xfrm>
            <a:off x="8330040" y="4928760"/>
            <a:ext cx="296280" cy="30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2" name="Rectangle 6"/>
          <p:cNvSpPr/>
          <p:nvPr/>
        </p:nvSpPr>
        <p:spPr>
          <a:xfrm>
            <a:off x="514440" y="1219680"/>
            <a:ext cx="4604400" cy="426240"/>
          </a:xfrm>
          <a:custGeom>
            <a:avLst/>
            <a:gdLst>
              <a:gd name="textAreaLeft" fmla="*/ 0 w 4604400"/>
              <a:gd name="textAreaRight" fmla="*/ 4604760 w 4604400"/>
              <a:gd name="textAreaTop" fmla="*/ 0 h 426240"/>
              <a:gd name="textAreaBottom" fmla="*/ 426600 h 426240"/>
            </a:gdLst>
            <a:ahLst/>
            <a:cxnLst/>
            <a:rect l="textAreaLeft" t="textAreaTop" r="textAreaRight" b="textAreaBottom"/>
            <a:pathLst>
              <a:path w="4103290" h="404961">
                <a:moveTo>
                  <a:pt x="0" y="3975"/>
                </a:moveTo>
                <a:lnTo>
                  <a:pt x="4103290" y="0"/>
                </a:lnTo>
                <a:lnTo>
                  <a:pt x="3487064" y="404961"/>
                </a:lnTo>
                <a:lnTo>
                  <a:pt x="0" y="404961"/>
                </a:lnTo>
                <a:lnTo>
                  <a:pt x="0" y="3975"/>
                </a:lnTo>
                <a:close/>
              </a:path>
            </a:pathLst>
          </a:cu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9360" algn="just" defTabSz="91548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2200" b="1" u="none" strike="noStrike">
                <a:solidFill>
                  <a:schemeClr val="lt1"/>
                </a:solidFill>
                <a:uFillTx/>
                <a:latin typeface="Calibri Light"/>
              </a:rPr>
              <a:t>Votre contact sur cette mission</a:t>
            </a:r>
            <a:endParaRPr lang="fr-FR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PlaceHolder 1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444" name="PlaceHolder 15"/>
          <p:cNvSpPr>
            <a:spLocks noGrp="1"/>
          </p:cNvSpPr>
          <p:nvPr>
            <p:ph type="ftr" idx="5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5" name="PlaceHolder 16"/>
          <p:cNvSpPr>
            <a:spLocks noGrp="1"/>
          </p:cNvSpPr>
          <p:nvPr>
            <p:ph type="sldNum" idx="6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52119C8-DBFF-475D-9C1F-67813AF5F592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47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48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4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0" name="Image 4"/>
          <p:cNvPicPr/>
          <p:nvPr/>
        </p:nvPicPr>
        <p:blipFill>
          <a:blip r:embed="rId4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51" name="Groupe 1"/>
          <p:cNvGrpSpPr/>
          <p:nvPr/>
        </p:nvGrpSpPr>
        <p:grpSpPr>
          <a:xfrm>
            <a:off x="-389160" y="970560"/>
            <a:ext cx="3065040" cy="1905120"/>
            <a:chOff x="-389160" y="970560"/>
            <a:chExt cx="3065040" cy="1905120"/>
          </a:xfrm>
        </p:grpSpPr>
        <p:sp>
          <p:nvSpPr>
            <p:cNvPr id="452" name="ZoneTexte 11"/>
            <p:cNvSpPr/>
            <p:nvPr/>
          </p:nvSpPr>
          <p:spPr>
            <a:xfrm>
              <a:off x="-389160" y="970560"/>
              <a:ext cx="306504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2800" b="1" u="none" strike="noStrike">
                  <a:solidFill>
                    <a:schemeClr val="accent1"/>
                  </a:solidFill>
                  <a:uFillTx/>
                  <a:latin typeface="Calibri Light"/>
                </a:rPr>
                <a:t>SOMM</a:t>
              </a:r>
              <a:r>
                <a:rPr lang="fr-FR" sz="2800" b="1" u="none" strike="noStrike">
                  <a:solidFill>
                    <a:schemeClr val="dk2"/>
                  </a:solidFill>
                  <a:uFillTx/>
                  <a:latin typeface="Calibri Light"/>
                </a:rPr>
                <a:t>AIRE</a:t>
              </a:r>
              <a:endParaRPr lang="fr-FR" sz="2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453" name="Connecteur droit 15"/>
            <p:cNvCxnSpPr/>
            <p:nvPr/>
          </p:nvCxnSpPr>
          <p:spPr>
            <a:xfrm>
              <a:off x="1455840" y="1454400"/>
              <a:ext cx="460440" cy="360"/>
            </a:xfrm>
            <a:prstGeom prst="straightConnector1">
              <a:avLst/>
            </a:prstGeom>
            <a:ln w="12700">
              <a:solidFill>
                <a:srgbClr val="0084B8"/>
              </a:solidFill>
              <a:round/>
            </a:ln>
          </p:spPr>
        </p:cxnSp>
        <p:grpSp>
          <p:nvGrpSpPr>
            <p:cNvPr id="454" name="Shape 459"/>
            <p:cNvGrpSpPr/>
            <p:nvPr/>
          </p:nvGrpSpPr>
          <p:grpSpPr>
            <a:xfrm>
              <a:off x="541800" y="1887480"/>
              <a:ext cx="968400" cy="988200"/>
              <a:chOff x="541800" y="1887480"/>
              <a:chExt cx="968400" cy="988200"/>
            </a:xfrm>
          </p:grpSpPr>
          <p:sp>
            <p:nvSpPr>
              <p:cNvPr id="455" name="Shape 460"/>
              <p:cNvSpPr/>
              <p:nvPr/>
            </p:nvSpPr>
            <p:spPr>
              <a:xfrm>
                <a:off x="541800" y="1887480"/>
                <a:ext cx="738360" cy="73836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627">
                    <a:moveTo>
                      <a:pt x="6302" y="977"/>
                    </a:moveTo>
                    <a:lnTo>
                      <a:pt x="6863" y="1026"/>
                    </a:lnTo>
                    <a:lnTo>
                      <a:pt x="7376" y="1099"/>
                    </a:lnTo>
                    <a:lnTo>
                      <a:pt x="7889" y="1221"/>
                    </a:lnTo>
                    <a:lnTo>
                      <a:pt x="8378" y="1417"/>
                    </a:lnTo>
                    <a:lnTo>
                      <a:pt x="8842" y="1636"/>
                    </a:lnTo>
                    <a:lnTo>
                      <a:pt x="9281" y="1905"/>
                    </a:lnTo>
                    <a:lnTo>
                      <a:pt x="9697" y="2198"/>
                    </a:lnTo>
                    <a:lnTo>
                      <a:pt x="10087" y="2540"/>
                    </a:lnTo>
                    <a:lnTo>
                      <a:pt x="10429" y="2931"/>
                    </a:lnTo>
                    <a:lnTo>
                      <a:pt x="10722" y="3346"/>
                    </a:lnTo>
                    <a:lnTo>
                      <a:pt x="10991" y="3786"/>
                    </a:lnTo>
                    <a:lnTo>
                      <a:pt x="11211" y="4250"/>
                    </a:lnTo>
                    <a:lnTo>
                      <a:pt x="11406" y="4738"/>
                    </a:lnTo>
                    <a:lnTo>
                      <a:pt x="11528" y="5251"/>
                    </a:lnTo>
                    <a:lnTo>
                      <a:pt x="11626" y="5764"/>
                    </a:lnTo>
                    <a:lnTo>
                      <a:pt x="11650" y="6326"/>
                    </a:lnTo>
                    <a:lnTo>
                      <a:pt x="11626" y="6863"/>
                    </a:lnTo>
                    <a:lnTo>
                      <a:pt x="11528" y="7400"/>
                    </a:lnTo>
                    <a:lnTo>
                      <a:pt x="11406" y="7913"/>
                    </a:lnTo>
                    <a:lnTo>
                      <a:pt x="11211" y="8402"/>
                    </a:lnTo>
                    <a:lnTo>
                      <a:pt x="10991" y="8866"/>
                    </a:lnTo>
                    <a:lnTo>
                      <a:pt x="10722" y="9305"/>
                    </a:lnTo>
                    <a:lnTo>
                      <a:pt x="10429" y="9696"/>
                    </a:lnTo>
                    <a:lnTo>
                      <a:pt x="10087" y="10087"/>
                    </a:lnTo>
                    <a:lnTo>
                      <a:pt x="9697" y="10429"/>
                    </a:lnTo>
                    <a:lnTo>
                      <a:pt x="9281" y="10746"/>
                    </a:lnTo>
                    <a:lnTo>
                      <a:pt x="8842" y="11015"/>
                    </a:lnTo>
                    <a:lnTo>
                      <a:pt x="8378" y="11235"/>
                    </a:lnTo>
                    <a:lnTo>
                      <a:pt x="7889" y="11406"/>
                    </a:lnTo>
                    <a:lnTo>
                      <a:pt x="7376" y="11552"/>
                    </a:lnTo>
                    <a:lnTo>
                      <a:pt x="6863" y="11625"/>
                    </a:lnTo>
                    <a:lnTo>
                      <a:pt x="6302" y="11650"/>
                    </a:lnTo>
                    <a:lnTo>
                      <a:pt x="5764" y="11625"/>
                    </a:lnTo>
                    <a:lnTo>
                      <a:pt x="5227" y="11552"/>
                    </a:lnTo>
                    <a:lnTo>
                      <a:pt x="4714" y="11406"/>
                    </a:lnTo>
                    <a:lnTo>
                      <a:pt x="4226" y="11235"/>
                    </a:lnTo>
                    <a:lnTo>
                      <a:pt x="3762" y="11015"/>
                    </a:lnTo>
                    <a:lnTo>
                      <a:pt x="3322" y="10746"/>
                    </a:lnTo>
                    <a:lnTo>
                      <a:pt x="2931" y="10429"/>
                    </a:lnTo>
                    <a:lnTo>
                      <a:pt x="2541" y="10087"/>
                    </a:lnTo>
                    <a:lnTo>
                      <a:pt x="2199" y="9696"/>
                    </a:lnTo>
                    <a:lnTo>
                      <a:pt x="1881" y="9305"/>
                    </a:lnTo>
                    <a:lnTo>
                      <a:pt x="1613" y="8866"/>
                    </a:lnTo>
                    <a:lnTo>
                      <a:pt x="1393" y="8402"/>
                    </a:lnTo>
                    <a:lnTo>
                      <a:pt x="1222" y="7913"/>
                    </a:lnTo>
                    <a:lnTo>
                      <a:pt x="1075" y="7400"/>
                    </a:lnTo>
                    <a:lnTo>
                      <a:pt x="1002" y="6863"/>
                    </a:lnTo>
                    <a:lnTo>
                      <a:pt x="978" y="6326"/>
                    </a:lnTo>
                    <a:lnTo>
                      <a:pt x="1002" y="5764"/>
                    </a:lnTo>
                    <a:lnTo>
                      <a:pt x="1075" y="5251"/>
                    </a:lnTo>
                    <a:lnTo>
                      <a:pt x="1222" y="4738"/>
                    </a:lnTo>
                    <a:lnTo>
                      <a:pt x="1393" y="4250"/>
                    </a:lnTo>
                    <a:lnTo>
                      <a:pt x="1613" y="3786"/>
                    </a:lnTo>
                    <a:lnTo>
                      <a:pt x="1881" y="3346"/>
                    </a:lnTo>
                    <a:lnTo>
                      <a:pt x="2199" y="2931"/>
                    </a:lnTo>
                    <a:lnTo>
                      <a:pt x="2541" y="2540"/>
                    </a:lnTo>
                    <a:lnTo>
                      <a:pt x="2931" y="2198"/>
                    </a:lnTo>
                    <a:lnTo>
                      <a:pt x="3322" y="1905"/>
                    </a:lnTo>
                    <a:lnTo>
                      <a:pt x="3762" y="1636"/>
                    </a:lnTo>
                    <a:lnTo>
                      <a:pt x="4226" y="1417"/>
                    </a:lnTo>
                    <a:lnTo>
                      <a:pt x="4714" y="1221"/>
                    </a:lnTo>
                    <a:lnTo>
                      <a:pt x="5227" y="1099"/>
                    </a:lnTo>
                    <a:lnTo>
                      <a:pt x="5764" y="1026"/>
                    </a:lnTo>
                    <a:lnTo>
                      <a:pt x="6302" y="977"/>
                    </a:lnTo>
                    <a:close/>
                    <a:moveTo>
                      <a:pt x="6302" y="0"/>
                    </a:moveTo>
                    <a:lnTo>
                      <a:pt x="5984" y="24"/>
                    </a:lnTo>
                    <a:lnTo>
                      <a:pt x="5667" y="49"/>
                    </a:lnTo>
                    <a:lnTo>
                      <a:pt x="5349" y="73"/>
                    </a:lnTo>
                    <a:lnTo>
                      <a:pt x="5032" y="147"/>
                    </a:lnTo>
                    <a:lnTo>
                      <a:pt x="4739" y="220"/>
                    </a:lnTo>
                    <a:lnTo>
                      <a:pt x="4446" y="293"/>
                    </a:lnTo>
                    <a:lnTo>
                      <a:pt x="4153" y="391"/>
                    </a:lnTo>
                    <a:lnTo>
                      <a:pt x="3859" y="513"/>
                    </a:lnTo>
                    <a:lnTo>
                      <a:pt x="3566" y="635"/>
                    </a:lnTo>
                    <a:lnTo>
                      <a:pt x="3298" y="782"/>
                    </a:lnTo>
                    <a:lnTo>
                      <a:pt x="3029" y="928"/>
                    </a:lnTo>
                    <a:lnTo>
                      <a:pt x="2785" y="1075"/>
                    </a:lnTo>
                    <a:lnTo>
                      <a:pt x="2296" y="1441"/>
                    </a:lnTo>
                    <a:lnTo>
                      <a:pt x="1857" y="1856"/>
                    </a:lnTo>
                    <a:lnTo>
                      <a:pt x="1442" y="2296"/>
                    </a:lnTo>
                    <a:lnTo>
                      <a:pt x="1075" y="2784"/>
                    </a:lnTo>
                    <a:lnTo>
                      <a:pt x="904" y="3053"/>
                    </a:lnTo>
                    <a:lnTo>
                      <a:pt x="758" y="3322"/>
                    </a:lnTo>
                    <a:lnTo>
                      <a:pt x="611" y="3590"/>
                    </a:lnTo>
                    <a:lnTo>
                      <a:pt x="489" y="3859"/>
                    </a:lnTo>
                    <a:lnTo>
                      <a:pt x="391" y="4152"/>
                    </a:lnTo>
                    <a:lnTo>
                      <a:pt x="294" y="4445"/>
                    </a:lnTo>
                    <a:lnTo>
                      <a:pt x="196" y="4738"/>
                    </a:lnTo>
                    <a:lnTo>
                      <a:pt x="123" y="5056"/>
                    </a:lnTo>
                    <a:lnTo>
                      <a:pt x="74" y="5349"/>
                    </a:lnTo>
                    <a:lnTo>
                      <a:pt x="25" y="5666"/>
                    </a:lnTo>
                    <a:lnTo>
                      <a:pt x="1" y="5984"/>
                    </a:lnTo>
                    <a:lnTo>
                      <a:pt x="1" y="6326"/>
                    </a:lnTo>
                    <a:lnTo>
                      <a:pt x="1" y="6643"/>
                    </a:lnTo>
                    <a:lnTo>
                      <a:pt x="25" y="6961"/>
                    </a:lnTo>
                    <a:lnTo>
                      <a:pt x="74" y="7278"/>
                    </a:lnTo>
                    <a:lnTo>
                      <a:pt x="123" y="7596"/>
                    </a:lnTo>
                    <a:lnTo>
                      <a:pt x="196" y="7889"/>
                    </a:lnTo>
                    <a:lnTo>
                      <a:pt x="294" y="8206"/>
                    </a:lnTo>
                    <a:lnTo>
                      <a:pt x="391" y="8499"/>
                    </a:lnTo>
                    <a:lnTo>
                      <a:pt x="489" y="8768"/>
                    </a:lnTo>
                    <a:lnTo>
                      <a:pt x="611" y="9061"/>
                    </a:lnTo>
                    <a:lnTo>
                      <a:pt x="758" y="9330"/>
                    </a:lnTo>
                    <a:lnTo>
                      <a:pt x="904" y="9598"/>
                    </a:lnTo>
                    <a:lnTo>
                      <a:pt x="1075" y="9843"/>
                    </a:lnTo>
                    <a:lnTo>
                      <a:pt x="1442" y="10331"/>
                    </a:lnTo>
                    <a:lnTo>
                      <a:pt x="1857" y="10771"/>
                    </a:lnTo>
                    <a:lnTo>
                      <a:pt x="2296" y="11186"/>
                    </a:lnTo>
                    <a:lnTo>
                      <a:pt x="2785" y="11552"/>
                    </a:lnTo>
                    <a:lnTo>
                      <a:pt x="3029" y="11723"/>
                    </a:lnTo>
                    <a:lnTo>
                      <a:pt x="3298" y="11870"/>
                    </a:lnTo>
                    <a:lnTo>
                      <a:pt x="3566" y="12016"/>
                    </a:lnTo>
                    <a:lnTo>
                      <a:pt x="3859" y="12138"/>
                    </a:lnTo>
                    <a:lnTo>
                      <a:pt x="4153" y="12236"/>
                    </a:lnTo>
                    <a:lnTo>
                      <a:pt x="4446" y="12334"/>
                    </a:lnTo>
                    <a:lnTo>
                      <a:pt x="4739" y="12431"/>
                    </a:lnTo>
                    <a:lnTo>
                      <a:pt x="5032" y="12505"/>
                    </a:lnTo>
                    <a:lnTo>
                      <a:pt x="5349" y="12553"/>
                    </a:lnTo>
                    <a:lnTo>
                      <a:pt x="5667" y="12602"/>
                    </a:lnTo>
                    <a:lnTo>
                      <a:pt x="5984" y="12627"/>
                    </a:lnTo>
                    <a:lnTo>
                      <a:pt x="6644" y="12627"/>
                    </a:lnTo>
                    <a:lnTo>
                      <a:pt x="6961" y="12602"/>
                    </a:lnTo>
                    <a:lnTo>
                      <a:pt x="7279" y="12553"/>
                    </a:lnTo>
                    <a:lnTo>
                      <a:pt x="7572" y="12505"/>
                    </a:lnTo>
                    <a:lnTo>
                      <a:pt x="7889" y="12431"/>
                    </a:lnTo>
                    <a:lnTo>
                      <a:pt x="8182" y="12334"/>
                    </a:lnTo>
                    <a:lnTo>
                      <a:pt x="8475" y="12236"/>
                    </a:lnTo>
                    <a:lnTo>
                      <a:pt x="8768" y="12138"/>
                    </a:lnTo>
                    <a:lnTo>
                      <a:pt x="9037" y="12016"/>
                    </a:lnTo>
                    <a:lnTo>
                      <a:pt x="9306" y="11870"/>
                    </a:lnTo>
                    <a:lnTo>
                      <a:pt x="9574" y="11723"/>
                    </a:lnTo>
                    <a:lnTo>
                      <a:pt x="9843" y="11552"/>
                    </a:lnTo>
                    <a:lnTo>
                      <a:pt x="10332" y="11186"/>
                    </a:lnTo>
                    <a:lnTo>
                      <a:pt x="10771" y="10771"/>
                    </a:lnTo>
                    <a:lnTo>
                      <a:pt x="11186" y="10331"/>
                    </a:lnTo>
                    <a:lnTo>
                      <a:pt x="11553" y="9843"/>
                    </a:lnTo>
                    <a:lnTo>
                      <a:pt x="11699" y="9598"/>
                    </a:lnTo>
                    <a:lnTo>
                      <a:pt x="11846" y="9330"/>
                    </a:lnTo>
                    <a:lnTo>
                      <a:pt x="11992" y="9061"/>
                    </a:lnTo>
                    <a:lnTo>
                      <a:pt x="12114" y="8768"/>
                    </a:lnTo>
                    <a:lnTo>
                      <a:pt x="12237" y="8499"/>
                    </a:lnTo>
                    <a:lnTo>
                      <a:pt x="12334" y="8206"/>
                    </a:lnTo>
                    <a:lnTo>
                      <a:pt x="12432" y="7889"/>
                    </a:lnTo>
                    <a:lnTo>
                      <a:pt x="12481" y="7596"/>
                    </a:lnTo>
                    <a:lnTo>
                      <a:pt x="12554" y="7278"/>
                    </a:lnTo>
                    <a:lnTo>
                      <a:pt x="12578" y="6961"/>
                    </a:lnTo>
                    <a:lnTo>
                      <a:pt x="12603" y="6643"/>
                    </a:lnTo>
                    <a:lnTo>
                      <a:pt x="12627" y="6326"/>
                    </a:lnTo>
                    <a:lnTo>
                      <a:pt x="12603" y="5984"/>
                    </a:lnTo>
                    <a:lnTo>
                      <a:pt x="12578" y="5666"/>
                    </a:lnTo>
                    <a:lnTo>
                      <a:pt x="12554" y="5349"/>
                    </a:lnTo>
                    <a:lnTo>
                      <a:pt x="12481" y="5056"/>
                    </a:lnTo>
                    <a:lnTo>
                      <a:pt x="12432" y="4738"/>
                    </a:lnTo>
                    <a:lnTo>
                      <a:pt x="12334" y="4445"/>
                    </a:lnTo>
                    <a:lnTo>
                      <a:pt x="12237" y="4152"/>
                    </a:lnTo>
                    <a:lnTo>
                      <a:pt x="12114" y="3859"/>
                    </a:lnTo>
                    <a:lnTo>
                      <a:pt x="11992" y="3590"/>
                    </a:lnTo>
                    <a:lnTo>
                      <a:pt x="11846" y="3322"/>
                    </a:lnTo>
                    <a:lnTo>
                      <a:pt x="11699" y="3053"/>
                    </a:lnTo>
                    <a:lnTo>
                      <a:pt x="11553" y="2784"/>
                    </a:lnTo>
                    <a:lnTo>
                      <a:pt x="11186" y="2296"/>
                    </a:lnTo>
                    <a:lnTo>
                      <a:pt x="10771" y="1856"/>
                    </a:lnTo>
                    <a:lnTo>
                      <a:pt x="10332" y="1441"/>
                    </a:lnTo>
                    <a:lnTo>
                      <a:pt x="9843" y="1075"/>
                    </a:lnTo>
                    <a:lnTo>
                      <a:pt x="9574" y="928"/>
                    </a:lnTo>
                    <a:lnTo>
                      <a:pt x="9306" y="782"/>
                    </a:lnTo>
                    <a:lnTo>
                      <a:pt x="9037" y="635"/>
                    </a:lnTo>
                    <a:lnTo>
                      <a:pt x="8768" y="513"/>
                    </a:lnTo>
                    <a:lnTo>
                      <a:pt x="8475" y="391"/>
                    </a:lnTo>
                    <a:lnTo>
                      <a:pt x="8182" y="293"/>
                    </a:lnTo>
                    <a:lnTo>
                      <a:pt x="7889" y="220"/>
                    </a:lnTo>
                    <a:lnTo>
                      <a:pt x="7572" y="147"/>
                    </a:lnTo>
                    <a:lnTo>
                      <a:pt x="7279" y="73"/>
                    </a:lnTo>
                    <a:lnTo>
                      <a:pt x="6961" y="49"/>
                    </a:lnTo>
                    <a:lnTo>
                      <a:pt x="6644" y="24"/>
                    </a:lnTo>
                    <a:lnTo>
                      <a:pt x="6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2040" tIns="122040" rIns="122040" bIns="12204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endParaRPr lang="en-US" sz="2400" b="0" u="none" strike="noStrike">
                  <a:solidFill>
                    <a:schemeClr val="lt1"/>
                  </a:solidFill>
                  <a:uFillTx/>
                  <a:latin typeface="Calibri Light"/>
                </a:endParaRPr>
              </a:p>
            </p:txBody>
          </p:sp>
          <p:sp>
            <p:nvSpPr>
              <p:cNvPr id="456" name="Shape 462"/>
              <p:cNvSpPr/>
              <p:nvPr/>
            </p:nvSpPr>
            <p:spPr>
              <a:xfrm>
                <a:off x="1149120" y="2516040"/>
                <a:ext cx="361080" cy="35964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6155">
                    <a:moveTo>
                      <a:pt x="1075" y="0"/>
                    </a:moveTo>
                    <a:lnTo>
                      <a:pt x="831" y="269"/>
                    </a:lnTo>
                    <a:lnTo>
                      <a:pt x="562" y="537"/>
                    </a:lnTo>
                    <a:lnTo>
                      <a:pt x="293" y="782"/>
                    </a:lnTo>
                    <a:lnTo>
                      <a:pt x="0" y="1026"/>
                    </a:lnTo>
                    <a:lnTo>
                      <a:pt x="4983" y="6008"/>
                    </a:lnTo>
                    <a:lnTo>
                      <a:pt x="5056" y="6057"/>
                    </a:lnTo>
                    <a:lnTo>
                      <a:pt x="5129" y="6106"/>
                    </a:lnTo>
                    <a:lnTo>
                      <a:pt x="5227" y="6130"/>
                    </a:lnTo>
                    <a:lnTo>
                      <a:pt x="5325" y="6155"/>
                    </a:lnTo>
                    <a:lnTo>
                      <a:pt x="5422" y="6130"/>
                    </a:lnTo>
                    <a:lnTo>
                      <a:pt x="5496" y="6106"/>
                    </a:lnTo>
                    <a:lnTo>
                      <a:pt x="5593" y="6057"/>
                    </a:lnTo>
                    <a:lnTo>
                      <a:pt x="5667" y="6008"/>
                    </a:lnTo>
                    <a:lnTo>
                      <a:pt x="6033" y="5642"/>
                    </a:lnTo>
                    <a:lnTo>
                      <a:pt x="6106" y="5569"/>
                    </a:lnTo>
                    <a:lnTo>
                      <a:pt x="6155" y="5471"/>
                    </a:lnTo>
                    <a:lnTo>
                      <a:pt x="6179" y="5373"/>
                    </a:lnTo>
                    <a:lnTo>
                      <a:pt x="6179" y="5300"/>
                    </a:lnTo>
                    <a:lnTo>
                      <a:pt x="6179" y="5202"/>
                    </a:lnTo>
                    <a:lnTo>
                      <a:pt x="6155" y="5105"/>
                    </a:lnTo>
                    <a:lnTo>
                      <a:pt x="6106" y="5031"/>
                    </a:lnTo>
                    <a:lnTo>
                      <a:pt x="6033" y="4934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2040" tIns="122040" rIns="122040" bIns="12204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endParaRPr lang="en-US" sz="2400" b="0" u="none" strike="noStrike">
                  <a:solidFill>
                    <a:schemeClr val="lt1"/>
                  </a:solidFill>
                  <a:uFillTx/>
                  <a:latin typeface="Calibri Light"/>
                </a:endParaRPr>
              </a:p>
            </p:txBody>
          </p:sp>
        </p:grpSp>
      </p:grpSp>
      <p:sp>
        <p:nvSpPr>
          <p:cNvPr id="457" name="PlaceHolder 1"/>
          <p:cNvSpPr>
            <a:spLocks noGrp="1"/>
          </p:cNvSpPr>
          <p:nvPr>
            <p:ph type="ftr" idx="6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sldNum" idx="6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F46E062-C776-4B10-9C9E-67A82F1651A2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title"/>
          </p:nvPr>
        </p:nvSpPr>
        <p:spPr>
          <a:xfrm>
            <a:off x="683640" y="306720"/>
            <a:ext cx="12311280" cy="12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éditer le format du texte-titre</a:t>
            </a: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683640" y="1800360"/>
            <a:ext cx="12311280" cy="446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éditer le format du plan de texte</a:t>
            </a:r>
          </a:p>
          <a:p>
            <a:pPr marL="864000" lvl="1" indent="-324000" algn="just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Second niveau de plan</a:t>
            </a:r>
          </a:p>
          <a:p>
            <a:pPr marL="1296000" lvl="2" indent="-288000" algn="just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62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63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6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5" name="ZoneTexte 1"/>
          <p:cNvSpPr/>
          <p:nvPr/>
        </p:nvSpPr>
        <p:spPr>
          <a:xfrm>
            <a:off x="698400" y="3745800"/>
            <a:ext cx="12282840" cy="33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680" tIns="47160" rIns="94680" bIns="4716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Pour des compromis éclairés, équilibrés et exigeants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66" name="Rectangle 5"/>
          <p:cNvSpPr/>
          <p:nvPr/>
        </p:nvSpPr>
        <p:spPr>
          <a:xfrm>
            <a:off x="5912640" y="6862680"/>
            <a:ext cx="1853280" cy="39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46080">
              <a:lnSpc>
                <a:spcPct val="100000"/>
              </a:lnSpc>
            </a:pPr>
            <a:r>
              <a:rPr lang="fr-FR" sz="2020" b="1" u="none" strike="noStrike">
                <a:solidFill>
                  <a:srgbClr val="FFFFFF"/>
                </a:solidFill>
                <a:uFillTx/>
                <a:latin typeface="Calibri Light"/>
              </a:rPr>
              <a:t>www.secafi.com</a:t>
            </a:r>
            <a:endParaRPr lang="fr-FR" sz="202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67" name="Image 9"/>
          <p:cNvPicPr/>
          <p:nvPr/>
        </p:nvPicPr>
        <p:blipFill>
          <a:blip r:embed="rId4"/>
          <a:stretch/>
        </p:blipFill>
        <p:spPr>
          <a:xfrm>
            <a:off x="4636800" y="1307520"/>
            <a:ext cx="4405680" cy="117612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69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70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7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2" name="ZoneTexte 4"/>
          <p:cNvSpPr/>
          <p:nvPr/>
        </p:nvSpPr>
        <p:spPr>
          <a:xfrm>
            <a:off x="1366200" y="3681720"/>
            <a:ext cx="10946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1001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VOUS OUVRIR DE NOUVEAUX HORIZONS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73" name="Rectangle 6"/>
          <p:cNvSpPr/>
          <p:nvPr/>
        </p:nvSpPr>
        <p:spPr>
          <a:xfrm>
            <a:off x="5520960" y="6221520"/>
            <a:ext cx="2637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www.semaphores.fr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74" name="Image 7"/>
          <p:cNvPicPr/>
          <p:nvPr/>
        </p:nvPicPr>
        <p:blipFill>
          <a:blip r:embed="rId4"/>
          <a:stretch/>
        </p:blipFill>
        <p:spPr>
          <a:xfrm>
            <a:off x="3779280" y="1286280"/>
            <a:ext cx="6120360" cy="98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683640" y="306720"/>
            <a:ext cx="12311280" cy="12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lt1"/>
                </a:solidFill>
                <a:uFillTx/>
                <a:latin typeface="Calibri Light"/>
              </a:rPr>
              <a:t>Cliquez pour éditer le format du texte-titre</a:t>
            </a: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683640" y="1800360"/>
            <a:ext cx="12311280" cy="446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600" b="0" u="none" strike="noStrike">
                <a:solidFill>
                  <a:schemeClr val="lt1"/>
                </a:solidFill>
                <a:uFillTx/>
                <a:latin typeface="Calibri Light"/>
              </a:rPr>
              <a:t>Cliquez pour éditer le format du plan de texte</a:t>
            </a:r>
          </a:p>
          <a:p>
            <a:pPr marL="864000" lvl="1" indent="-324000" algn="just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Second niveau de plan</a:t>
            </a:r>
          </a:p>
          <a:p>
            <a:pPr marL="1296000" lvl="2" indent="-288000" algn="just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100" b="0" u="none" strike="noStrike">
                <a:solidFill>
                  <a:schemeClr val="lt1"/>
                </a:solidFill>
                <a:uFillTx/>
                <a:latin typeface="Calibri Light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lt1"/>
                </a:solidFill>
                <a:uFillTx/>
                <a:latin typeface="Calibri Light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lt1"/>
                </a:solidFill>
                <a:uFillTx/>
                <a:latin typeface="Calibri Light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lt1"/>
                </a:solidFill>
                <a:uFillTx/>
                <a:latin typeface="Calibri Light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78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79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8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1" name="ZoneTexte 4"/>
          <p:cNvSpPr/>
          <p:nvPr/>
        </p:nvSpPr>
        <p:spPr>
          <a:xfrm>
            <a:off x="1366200" y="3681720"/>
            <a:ext cx="1094688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Votre 6ème sens pour construire votre avenir</a:t>
            </a:r>
            <a:endParaRPr lang="fr-FR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82" name="Image 8"/>
          <p:cNvPicPr/>
          <p:nvPr/>
        </p:nvPicPr>
        <p:blipFill>
          <a:blip r:embed="rId4"/>
          <a:stretch/>
        </p:blipFill>
        <p:spPr>
          <a:xfrm>
            <a:off x="4726800" y="1339920"/>
            <a:ext cx="4225320" cy="1395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3" name="Rectangle 9"/>
          <p:cNvSpPr/>
          <p:nvPr/>
        </p:nvSpPr>
        <p:spPr>
          <a:xfrm>
            <a:off x="6060600" y="6221520"/>
            <a:ext cx="15580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www.gva.fr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85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86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8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8" name="Rectangle 5"/>
          <p:cNvSpPr/>
          <p:nvPr/>
        </p:nvSpPr>
        <p:spPr>
          <a:xfrm>
            <a:off x="5283360" y="6221520"/>
            <a:ext cx="3112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www.groupe-alpha.com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89" name="ZoneTexte 4"/>
          <p:cNvSpPr/>
          <p:nvPr/>
        </p:nvSpPr>
        <p:spPr>
          <a:xfrm>
            <a:off x="2949840" y="3389400"/>
            <a:ext cx="7779240" cy="90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Vous accompagner dans les transformations économiques, sociales &amp; environnementales</a:t>
            </a:r>
            <a:endParaRPr lang="fr-FR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90" name="Image 8"/>
          <p:cNvPicPr/>
          <p:nvPr/>
        </p:nvPicPr>
        <p:blipFill>
          <a:blip r:embed="rId4"/>
          <a:stretch/>
        </p:blipFill>
        <p:spPr>
          <a:xfrm>
            <a:off x="3561120" y="1187280"/>
            <a:ext cx="6557040" cy="11901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92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93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9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5" name="ZoneTexte 4"/>
          <p:cNvSpPr/>
          <p:nvPr/>
        </p:nvSpPr>
        <p:spPr>
          <a:xfrm>
            <a:off x="1047600" y="3712320"/>
            <a:ext cx="11436840" cy="38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2000" b="0" u="none" strike="noStrike" spc="601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Promouvoir le management équitable des singularités</a:t>
            </a:r>
            <a:endParaRPr lang="fr-FR" sz="2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96" name="Rectangle 6"/>
          <p:cNvSpPr/>
          <p:nvPr/>
        </p:nvSpPr>
        <p:spPr>
          <a:xfrm>
            <a:off x="5720400" y="6221520"/>
            <a:ext cx="2238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www.thconseil.fr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97" name="Image 8"/>
          <p:cNvPicPr/>
          <p:nvPr/>
        </p:nvPicPr>
        <p:blipFill>
          <a:blip r:embed="rId4"/>
          <a:stretch/>
        </p:blipFill>
        <p:spPr>
          <a:xfrm>
            <a:off x="4346280" y="1473120"/>
            <a:ext cx="4986720" cy="11901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3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3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3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514440" y="1282680"/>
            <a:ext cx="617832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133040" y="1282680"/>
            <a:ext cx="617832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ftr" idx="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59611C6-ECEC-448D-A7DF-4F232190D871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99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00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0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2" name="ZoneTexte 4"/>
          <p:cNvSpPr/>
          <p:nvPr/>
        </p:nvSpPr>
        <p:spPr>
          <a:xfrm>
            <a:off x="1366200" y="3112920"/>
            <a:ext cx="10946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400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Accompagner la transformation des acteurs du développement des compétences ! 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03" name="Rectangle 6"/>
          <p:cNvSpPr/>
          <p:nvPr/>
        </p:nvSpPr>
        <p:spPr>
          <a:xfrm>
            <a:off x="5422680" y="6221520"/>
            <a:ext cx="2833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lafayetteassocies.com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04" name="Image 2"/>
          <p:cNvPicPr/>
          <p:nvPr/>
        </p:nvPicPr>
        <p:blipFill>
          <a:blip r:embed="rId4"/>
          <a:stretch/>
        </p:blipFill>
        <p:spPr>
          <a:xfrm>
            <a:off x="4101480" y="1414080"/>
            <a:ext cx="5475960" cy="145800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0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0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0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9" name="PlaceHolder 1"/>
          <p:cNvSpPr>
            <a:spLocks noGrp="1"/>
          </p:cNvSpPr>
          <p:nvPr>
            <p:ph type="sldNum" idx="63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643F2F2-BB11-4B05-B183-D15CD9E70C3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ftr" idx="64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1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1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1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5" name="Image 5"/>
          <p:cNvPicPr/>
          <p:nvPr/>
        </p:nvPicPr>
        <p:blipFill>
          <a:blip r:embed="rId4"/>
          <a:srcRect b="13889"/>
          <a:stretch/>
        </p:blipFill>
        <p:spPr>
          <a:xfrm>
            <a:off x="0" y="0"/>
            <a:ext cx="7750080" cy="71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6" name="PlaceHolder 1"/>
          <p:cNvSpPr>
            <a:spLocks noGrp="1"/>
          </p:cNvSpPr>
          <p:nvPr>
            <p:ph type="body"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Titre partie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17" name="Flèche : chevron 9"/>
          <p:cNvSpPr/>
          <p:nvPr/>
        </p:nvSpPr>
        <p:spPr>
          <a:xfrm>
            <a:off x="3436560" y="2507040"/>
            <a:ext cx="788400" cy="2129040"/>
          </a:xfrm>
          <a:prstGeom prst="chevron">
            <a:avLst>
              <a:gd name="adj" fmla="val 89716"/>
            </a:avLst>
          </a:prstGeom>
          <a:gradFill rotWithShape="0">
            <a:gsLst>
              <a:gs pos="0">
                <a:srgbClr val="E62930"/>
              </a:gs>
              <a:gs pos="100000">
                <a:srgbClr val="F2B818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ftr" idx="6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sldNum" idx="6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70ABB0E-AD3E-4655-A0A0-417F61A4EFBE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title"/>
          </p:nvPr>
        </p:nvSpPr>
        <p:spPr>
          <a:xfrm>
            <a:off x="683640" y="306720"/>
            <a:ext cx="12311280" cy="12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éditer le format du texte-titre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2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2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2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5" name="PlaceHolder 1"/>
          <p:cNvSpPr>
            <a:spLocks noGrp="1"/>
          </p:cNvSpPr>
          <p:nvPr>
            <p:ph type="body"/>
          </p:nvPr>
        </p:nvSpPr>
        <p:spPr>
          <a:xfrm>
            <a:off x="4775400" y="382320"/>
            <a:ext cx="8535960" cy="8708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1" u="none" strike="noStrike">
                <a:solidFill>
                  <a:schemeClr val="dk2"/>
                </a:solidFill>
                <a:uFillTx/>
                <a:latin typeface="Calibri Light"/>
              </a:rPr>
              <a:t>RAPPEL DU TITRE PARTIE (OPTIONNEL) 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4775400" y="2756160"/>
            <a:ext cx="8022600" cy="1630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3600" b="1" u="none" strike="noStrike">
                <a:solidFill>
                  <a:schemeClr val="accent1"/>
                </a:solidFill>
                <a:uFillTx/>
                <a:latin typeface="Calibri Light"/>
              </a:rPr>
              <a:t>Titre sous-partie</a:t>
            </a:r>
            <a:endParaRPr lang="fr-FR" sz="3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527" name="Image 6"/>
          <p:cNvPicPr/>
          <p:nvPr/>
        </p:nvPicPr>
        <p:blipFill>
          <a:blip r:embed="rId4"/>
          <a:srcRect l="36869" b="13889"/>
          <a:stretch/>
        </p:blipFill>
        <p:spPr>
          <a:xfrm>
            <a:off x="0" y="0"/>
            <a:ext cx="4892400" cy="71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8" name="Flèche : chevron 11"/>
          <p:cNvSpPr/>
          <p:nvPr/>
        </p:nvSpPr>
        <p:spPr>
          <a:xfrm>
            <a:off x="3436560" y="2507040"/>
            <a:ext cx="788400" cy="2129040"/>
          </a:xfrm>
          <a:prstGeom prst="chevron">
            <a:avLst>
              <a:gd name="adj" fmla="val 89716"/>
            </a:avLst>
          </a:prstGeom>
          <a:gradFill rotWithShape="0">
            <a:gsLst>
              <a:gs pos="0">
                <a:srgbClr val="E62930"/>
              </a:gs>
              <a:gs pos="100000">
                <a:srgbClr val="F2B818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ftr" idx="6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sldNum" idx="6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0E07FA3-1EC5-4277-9A04-82575CFB984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3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3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3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5" name="PlaceHolder 1"/>
          <p:cNvSpPr>
            <a:spLocks noGrp="1"/>
          </p:cNvSpPr>
          <p:nvPr>
            <p:ph type="body"/>
          </p:nvPr>
        </p:nvSpPr>
        <p:spPr>
          <a:xfrm>
            <a:off x="485640" y="1285920"/>
            <a:ext cx="12707640" cy="5781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536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ftr" idx="6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8" name="PlaceHolder 4"/>
          <p:cNvSpPr>
            <a:spLocks noGrp="1"/>
          </p:cNvSpPr>
          <p:nvPr>
            <p:ph type="sldNum" idx="7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94DA128-6BDD-442C-B94E-5C5BF78C0B0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4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4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4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ftr" idx="7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sldNum" idx="7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5012744-2B62-4EF1-BC7D-91C8809CE028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6" name="PlaceHolder 4"/>
          <p:cNvSpPr>
            <a:spLocks noGrp="1"/>
          </p:cNvSpPr>
          <p:nvPr>
            <p:ph type="body"/>
          </p:nvPr>
        </p:nvSpPr>
        <p:spPr>
          <a:xfrm>
            <a:off x="683640" y="1800360"/>
            <a:ext cx="12311280" cy="446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éditer le format du plan de texte</a:t>
            </a:r>
          </a:p>
          <a:p>
            <a:pPr marL="864000" lvl="1" indent="-324000" algn="just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Second niveau de plan</a:t>
            </a:r>
          </a:p>
          <a:p>
            <a:pPr marL="1296000" lvl="2" indent="-288000" algn="just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4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4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5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1" name="PlaceHolder 1"/>
          <p:cNvSpPr>
            <a:spLocks noGrp="1"/>
          </p:cNvSpPr>
          <p:nvPr>
            <p:ph type="body"/>
          </p:nvPr>
        </p:nvSpPr>
        <p:spPr>
          <a:xfrm>
            <a:off x="2895480" y="1282680"/>
            <a:ext cx="10413720" cy="5787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pic>
        <p:nvPicPr>
          <p:cNvPr id="552" name="Image 11"/>
          <p:cNvPicPr/>
          <p:nvPr/>
        </p:nvPicPr>
        <p:blipFill>
          <a:blip r:embed="rId5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53" name="Groupe 22"/>
          <p:cNvGrpSpPr/>
          <p:nvPr/>
        </p:nvGrpSpPr>
        <p:grpSpPr>
          <a:xfrm>
            <a:off x="211680" y="1022760"/>
            <a:ext cx="1913040" cy="1515960"/>
            <a:chOff x="211680" y="1022760"/>
            <a:chExt cx="1913040" cy="1515960"/>
          </a:xfrm>
        </p:grpSpPr>
        <p:sp>
          <p:nvSpPr>
            <p:cNvPr id="554" name="ZoneTexte 23"/>
            <p:cNvSpPr/>
            <p:nvPr/>
          </p:nvSpPr>
          <p:spPr>
            <a:xfrm>
              <a:off x="211680" y="1022760"/>
              <a:ext cx="191304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3200" b="1" u="none" strike="noStrike">
                  <a:solidFill>
                    <a:srgbClr val="0087BD"/>
                  </a:solidFill>
                  <a:uFillTx/>
                  <a:latin typeface="Calibri Light"/>
                </a:rPr>
                <a:t>SYN</a:t>
              </a:r>
              <a:r>
                <a:rPr lang="fr-FR" sz="3200" b="1" u="none" strike="noStrike">
                  <a:solidFill>
                    <a:srgbClr val="0F6396"/>
                  </a:solidFill>
                  <a:uFillTx/>
                  <a:latin typeface="Calibri Light"/>
                </a:rPr>
                <a:t>THÈSE</a:t>
              </a:r>
              <a:endParaRPr lang="fr-FR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555" name="Connecteur droit 24"/>
            <p:cNvCxnSpPr/>
            <p:nvPr/>
          </p:nvCxnSpPr>
          <p:spPr>
            <a:xfrm>
              <a:off x="1491480" y="1587240"/>
              <a:ext cx="410400" cy="360"/>
            </a:xfrm>
            <a:prstGeom prst="straightConnector1">
              <a:avLst/>
            </a:prstGeom>
            <a:ln w="12700">
              <a:solidFill>
                <a:srgbClr val="0087BD"/>
              </a:solidFill>
              <a:miter/>
            </a:ln>
          </p:spPr>
        </p:cxnSp>
        <p:pic>
          <p:nvPicPr>
            <p:cNvPr id="556" name="Graphique 25" descr="Ampoule"/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tretch/>
          </p:blipFill>
          <p:spPr>
            <a:xfrm>
              <a:off x="577440" y="1773360"/>
              <a:ext cx="765360" cy="76536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57" name="PlaceHolder 2"/>
          <p:cNvSpPr>
            <a:spLocks noGrp="1"/>
          </p:cNvSpPr>
          <p:nvPr>
            <p:ph type="title"/>
          </p:nvPr>
        </p:nvSpPr>
        <p:spPr>
          <a:xfrm>
            <a:off x="2895480" y="197280"/>
            <a:ext cx="1029780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 type="ftr" idx="7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 type="sldNum" idx="7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2230E75-7CE2-456C-A98C-95E7779C4BF0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61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62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6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4" name="Image 11"/>
          <p:cNvPicPr/>
          <p:nvPr/>
        </p:nvPicPr>
        <p:blipFill>
          <a:blip r:embed="rId4"/>
          <a:stretch/>
        </p:blipFill>
        <p:spPr>
          <a:xfrm>
            <a:off x="1505520" y="0"/>
            <a:ext cx="818172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67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68" name="Adressage"/>
          <p:cNvSpPr/>
          <p:nvPr/>
        </p:nvSpPr>
        <p:spPr>
          <a:xfrm>
            <a:off x="254160" y="40766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69" name="Logo"/>
          <p:cNvPicPr/>
          <p:nvPr/>
        </p:nvPicPr>
        <p:blipFill>
          <a:blip r:embed="rId5"/>
          <a:stretch/>
        </p:blipFill>
        <p:spPr>
          <a:xfrm>
            <a:off x="-1908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7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7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7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4" name="PlaceHolder 1"/>
          <p:cNvSpPr>
            <a:spLocks noGrp="1"/>
          </p:cNvSpPr>
          <p:nvPr>
            <p:ph type="body"/>
          </p:nvPr>
        </p:nvSpPr>
        <p:spPr>
          <a:xfrm>
            <a:off x="2895480" y="1282680"/>
            <a:ext cx="10413720" cy="5787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pic>
        <p:nvPicPr>
          <p:cNvPr id="575" name="Image 11"/>
          <p:cNvPicPr/>
          <p:nvPr/>
        </p:nvPicPr>
        <p:blipFill>
          <a:blip r:embed="rId5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6" name="ZoneTexte 13"/>
          <p:cNvSpPr/>
          <p:nvPr/>
        </p:nvSpPr>
        <p:spPr>
          <a:xfrm>
            <a:off x="-236880" y="792000"/>
            <a:ext cx="273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chemeClr val="accent1"/>
                </a:solidFill>
                <a:uFillTx/>
                <a:latin typeface="Calibri Light"/>
              </a:rPr>
              <a:t>INTRO</a:t>
            </a:r>
            <a:r>
              <a:rPr lang="fr-FR" sz="2400" b="1" u="none" strike="noStrike">
                <a:solidFill>
                  <a:schemeClr val="dk2"/>
                </a:solidFill>
                <a:uFillTx/>
                <a:latin typeface="Calibri Light"/>
              </a:rPr>
              <a:t>DUCTION</a:t>
            </a:r>
            <a:endParaRPr lang="fr-FR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77" name="Connecteur droit 14"/>
          <p:cNvCxnSpPr/>
          <p:nvPr/>
        </p:nvCxnSpPr>
        <p:spPr>
          <a:xfrm>
            <a:off x="1596240" y="1281600"/>
            <a:ext cx="410400" cy="360"/>
          </a:xfrm>
          <a:prstGeom prst="straightConnector1">
            <a:avLst/>
          </a:prstGeom>
          <a:ln w="12700">
            <a:solidFill>
              <a:srgbClr val="0087BD"/>
            </a:solidFill>
            <a:round/>
          </a:ln>
        </p:spPr>
      </p:cxnSp>
      <p:sp>
        <p:nvSpPr>
          <p:cNvPr id="578" name="PlaceHolder 2"/>
          <p:cNvSpPr>
            <a:spLocks noGrp="1"/>
          </p:cNvSpPr>
          <p:nvPr>
            <p:ph type="title"/>
          </p:nvPr>
        </p:nvSpPr>
        <p:spPr>
          <a:xfrm>
            <a:off x="2895480" y="197280"/>
            <a:ext cx="1029780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ftr" idx="7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sldNum" idx="7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5D26ACC-CC2F-492A-8C31-0A711BE50D0D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8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8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8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5" name="Image 14"/>
          <p:cNvPicPr/>
          <p:nvPr/>
        </p:nvPicPr>
        <p:blipFill>
          <a:blip r:embed="rId4"/>
          <a:stretch/>
        </p:blipFill>
        <p:spPr>
          <a:xfrm rot="10800000">
            <a:off x="10391760" y="36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6" name="PlaceHolder 1"/>
          <p:cNvSpPr>
            <a:spLocks noGrp="1"/>
          </p:cNvSpPr>
          <p:nvPr>
            <p:ph type="body"/>
          </p:nvPr>
        </p:nvSpPr>
        <p:spPr>
          <a:xfrm>
            <a:off x="495720" y="1287720"/>
            <a:ext cx="10047600" cy="5775840"/>
          </a:xfrm>
          <a:prstGeom prst="rect">
            <a:avLst/>
          </a:prstGeom>
          <a:noFill/>
          <a:ln w="0">
            <a:noFill/>
          </a:ln>
        </p:spPr>
        <p:txBody>
          <a:bodyPr lIns="0" tIns="72000" rIns="0" bIns="72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5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587" name="ZoneTexte 16"/>
          <p:cNvSpPr/>
          <p:nvPr/>
        </p:nvSpPr>
        <p:spPr>
          <a:xfrm>
            <a:off x="11329200" y="5324400"/>
            <a:ext cx="273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chemeClr val="accent1"/>
                </a:solidFill>
                <a:uFillTx/>
                <a:latin typeface="Calibri Light"/>
              </a:rPr>
              <a:t>CONCLU</a:t>
            </a:r>
            <a:r>
              <a:rPr lang="fr-FR" sz="2400" b="1" u="none" strike="noStrike">
                <a:solidFill>
                  <a:schemeClr val="dk2"/>
                </a:solidFill>
                <a:uFillTx/>
                <a:latin typeface="Calibri Light"/>
              </a:rPr>
              <a:t>SION</a:t>
            </a:r>
            <a:endParaRPr lang="fr-FR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88" name="Connecteur droit 21"/>
          <p:cNvCxnSpPr/>
          <p:nvPr/>
        </p:nvCxnSpPr>
        <p:spPr>
          <a:xfrm>
            <a:off x="11942640" y="5769360"/>
            <a:ext cx="410400" cy="360"/>
          </a:xfrm>
          <a:prstGeom prst="straightConnector1">
            <a:avLst/>
          </a:prstGeom>
          <a:ln w="12700">
            <a:solidFill>
              <a:srgbClr val="0F6396"/>
            </a:solidFill>
            <a:round/>
          </a:ln>
        </p:spPr>
      </p:cxnSp>
      <p:sp>
        <p:nvSpPr>
          <p:cNvPr id="589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ftr" idx="7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1" name="Rectangle 3"/>
          <p:cNvSpPr/>
          <p:nvPr/>
        </p:nvSpPr>
        <p:spPr>
          <a:xfrm>
            <a:off x="2220480" y="7298640"/>
            <a:ext cx="11087640" cy="143640"/>
          </a:xfrm>
          <a:custGeom>
            <a:avLst/>
            <a:gdLst>
              <a:gd name="textAreaLeft" fmla="*/ 0 w 11087640"/>
              <a:gd name="textAreaRight" fmla="*/ 11088000 w 1108764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92" name="Rectangle 20"/>
          <p:cNvSpPr/>
          <p:nvPr/>
        </p:nvSpPr>
        <p:spPr>
          <a:xfrm rot="17280000">
            <a:off x="12603240" y="6907680"/>
            <a:ext cx="1655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93" name="PlaceHolder 4"/>
          <p:cNvSpPr>
            <a:spLocks noGrp="1"/>
          </p:cNvSpPr>
          <p:nvPr>
            <p:ph type="sldNum" idx="7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3E3A5AB-8AE8-4C5A-9311-AD010649B35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4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4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4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514440" y="1282680"/>
            <a:ext cx="791820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734320" y="1282680"/>
            <a:ext cx="45766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49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0B4B346-0815-4A8B-BAB6-E9D04424178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9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9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9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8" name="PlaceHolder 1"/>
          <p:cNvSpPr>
            <a:spLocks noGrp="1"/>
          </p:cNvSpPr>
          <p:nvPr>
            <p:ph type="body"/>
          </p:nvPr>
        </p:nvSpPr>
        <p:spPr>
          <a:xfrm>
            <a:off x="514440" y="1282680"/>
            <a:ext cx="617832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7133040" y="1282680"/>
            <a:ext cx="617832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00" name="PlaceHolder 3"/>
          <p:cNvSpPr>
            <a:spLocks noGrp="1"/>
          </p:cNvSpPr>
          <p:nvPr>
            <p:ph type="ftr" idx="7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sldNum" idx="8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EC55051-B6D0-45F5-9A36-1C05A1759A5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2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0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0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0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7" name="PlaceHolder 1"/>
          <p:cNvSpPr>
            <a:spLocks noGrp="1"/>
          </p:cNvSpPr>
          <p:nvPr>
            <p:ph type="body"/>
          </p:nvPr>
        </p:nvSpPr>
        <p:spPr>
          <a:xfrm>
            <a:off x="514440" y="1282680"/>
            <a:ext cx="791820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8734320" y="1282680"/>
            <a:ext cx="45766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09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ftr" idx="8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1" name="PlaceHolder 5"/>
          <p:cNvSpPr>
            <a:spLocks noGrp="1"/>
          </p:cNvSpPr>
          <p:nvPr>
            <p:ph type="sldNum" idx="8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3E41305-1C14-4581-B9C3-17C5F1F5106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1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1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1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6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51264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18" name="PlaceHolder 3"/>
          <p:cNvSpPr>
            <a:spLocks noGrp="1"/>
          </p:cNvSpPr>
          <p:nvPr>
            <p:ph type="body"/>
          </p:nvPr>
        </p:nvSpPr>
        <p:spPr>
          <a:xfrm>
            <a:off x="710892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19" name="PlaceHolder 4"/>
          <p:cNvSpPr>
            <a:spLocks noGrp="1"/>
          </p:cNvSpPr>
          <p:nvPr>
            <p:ph type="body"/>
          </p:nvPr>
        </p:nvSpPr>
        <p:spPr>
          <a:xfrm>
            <a:off x="710676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20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21" name="PlaceHolder 6"/>
          <p:cNvSpPr>
            <a:spLocks noGrp="1"/>
          </p:cNvSpPr>
          <p:nvPr>
            <p:ph type="ftr" idx="8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2" name="PlaceHolder 7"/>
          <p:cNvSpPr>
            <a:spLocks noGrp="1"/>
          </p:cNvSpPr>
          <p:nvPr>
            <p:ph type="sldNum" idx="8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13F0554-CA3A-4515-8CD2-8F395EBE2DE0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2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2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2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7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51264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7108920" y="1282680"/>
            <a:ext cx="62020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30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31" name="PlaceHolder 5"/>
          <p:cNvSpPr>
            <a:spLocks noGrp="1"/>
          </p:cNvSpPr>
          <p:nvPr>
            <p:ph type="ftr" idx="8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2" name="PlaceHolder 6"/>
          <p:cNvSpPr>
            <a:spLocks noGrp="1"/>
          </p:cNvSpPr>
          <p:nvPr>
            <p:ph type="sldNum" idx="8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F025718-7FF9-4FC9-9125-AA148C30B8F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3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3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3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7" name="PlaceHolder 1"/>
          <p:cNvSpPr>
            <a:spLocks noGrp="1"/>
          </p:cNvSpPr>
          <p:nvPr>
            <p:ph type="body"/>
          </p:nvPr>
        </p:nvSpPr>
        <p:spPr>
          <a:xfrm>
            <a:off x="514800" y="1282680"/>
            <a:ext cx="62020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710928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710928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40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41" name="PlaceHolder 5"/>
          <p:cNvSpPr>
            <a:spLocks noGrp="1"/>
          </p:cNvSpPr>
          <p:nvPr>
            <p:ph type="ftr" idx="8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2" name="PlaceHolder 6"/>
          <p:cNvSpPr>
            <a:spLocks noGrp="1"/>
          </p:cNvSpPr>
          <p:nvPr>
            <p:ph type="sldNum" idx="8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DFCAACC-B379-47CF-918B-445A8C15960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4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4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4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7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512640" y="435924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49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 type="ftr" idx="8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1" name="PlaceHolder 5"/>
          <p:cNvSpPr>
            <a:spLocks noGrp="1"/>
          </p:cNvSpPr>
          <p:nvPr>
            <p:ph type="sldNum" idx="9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BADD65F-1243-4C8F-A80A-706FA1D3157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5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5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5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6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710676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58" name="PlaceHolder 3"/>
          <p:cNvSpPr>
            <a:spLocks noGrp="1"/>
          </p:cNvSpPr>
          <p:nvPr>
            <p:ph type="body"/>
          </p:nvPr>
        </p:nvSpPr>
        <p:spPr>
          <a:xfrm>
            <a:off x="512640" y="435924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59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60" name="PlaceHolder 5"/>
          <p:cNvSpPr>
            <a:spLocks noGrp="1"/>
          </p:cNvSpPr>
          <p:nvPr>
            <p:ph type="ftr" idx="9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1" name="PlaceHolder 6"/>
          <p:cNvSpPr>
            <a:spLocks noGrp="1"/>
          </p:cNvSpPr>
          <p:nvPr>
            <p:ph type="sldNum" idx="9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403C437-581C-488C-B8A0-053008F82AE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6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6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6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6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127962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512640" y="436212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68" name="PlaceHolder 3"/>
          <p:cNvSpPr>
            <a:spLocks noGrp="1"/>
          </p:cNvSpPr>
          <p:nvPr>
            <p:ph type="body"/>
          </p:nvPr>
        </p:nvSpPr>
        <p:spPr>
          <a:xfrm>
            <a:off x="7106760" y="436212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69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70" name="PlaceHolder 5"/>
          <p:cNvSpPr>
            <a:spLocks noGrp="1"/>
          </p:cNvSpPr>
          <p:nvPr>
            <p:ph type="ftr" idx="9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1" name="PlaceHolder 6"/>
          <p:cNvSpPr>
            <a:spLocks noGrp="1"/>
          </p:cNvSpPr>
          <p:nvPr>
            <p:ph type="sldNum" idx="9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7D4CB92-8E8F-4A32-96F7-F0C9D645442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73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74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7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6" name="Image 31"/>
          <p:cNvPicPr/>
          <p:nvPr/>
        </p:nvPicPr>
        <p:blipFill>
          <a:blip r:embed="rId4"/>
          <a:stretch/>
        </p:blipFill>
        <p:spPr>
          <a:xfrm>
            <a:off x="1491480" y="3960"/>
            <a:ext cx="8143920" cy="769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7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78" name="Adressage"/>
          <p:cNvSpPr/>
          <p:nvPr/>
        </p:nvSpPr>
        <p:spPr>
          <a:xfrm>
            <a:off x="254160" y="41018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681" name="Logo"/>
          <p:cNvPicPr/>
          <p:nvPr/>
        </p:nvPicPr>
        <p:blipFill>
          <a:blip r:embed="rId5"/>
          <a:stretch/>
        </p:blipFill>
        <p:spPr>
          <a:xfrm>
            <a:off x="-1908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8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8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8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6" name="PlaceHolder 1"/>
          <p:cNvSpPr>
            <a:spLocks noGrp="1"/>
          </p:cNvSpPr>
          <p:nvPr>
            <p:ph type="body"/>
          </p:nvPr>
        </p:nvSpPr>
        <p:spPr>
          <a:xfrm>
            <a:off x="512640" y="4282920"/>
            <a:ext cx="127962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512640" y="128268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88" name="PlaceHolder 3"/>
          <p:cNvSpPr>
            <a:spLocks noGrp="1"/>
          </p:cNvSpPr>
          <p:nvPr>
            <p:ph type="body"/>
          </p:nvPr>
        </p:nvSpPr>
        <p:spPr>
          <a:xfrm>
            <a:off x="4812120" y="12823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89" name="PlaceHolder 4"/>
          <p:cNvSpPr>
            <a:spLocks noGrp="1"/>
          </p:cNvSpPr>
          <p:nvPr>
            <p:ph type="body"/>
          </p:nvPr>
        </p:nvSpPr>
        <p:spPr>
          <a:xfrm>
            <a:off x="9111600" y="129600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90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91" name="PlaceHolder 6"/>
          <p:cNvSpPr>
            <a:spLocks noGrp="1"/>
          </p:cNvSpPr>
          <p:nvPr>
            <p:ph type="ftr" idx="9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2" name="PlaceHolder 7"/>
          <p:cNvSpPr>
            <a:spLocks noGrp="1"/>
          </p:cNvSpPr>
          <p:nvPr>
            <p:ph type="sldNum" idx="9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83B99FC-457D-4FDE-B6B1-F8ECAA7B7B9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5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5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5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1264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710892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710676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0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ftr" idx="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sldNum" idx="1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0216EDB-9031-4690-89E0-59E5FA4F9A4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9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9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9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7" name="PlaceHolder 1"/>
          <p:cNvSpPr>
            <a:spLocks noGrp="1"/>
          </p:cNvSpPr>
          <p:nvPr>
            <p:ph type="body"/>
          </p:nvPr>
        </p:nvSpPr>
        <p:spPr>
          <a:xfrm>
            <a:off x="513000" y="1287720"/>
            <a:ext cx="12796560" cy="28076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</p:txBody>
      </p:sp>
      <p:sp>
        <p:nvSpPr>
          <p:cNvPr id="698" name="PlaceHolder 2"/>
          <p:cNvSpPr>
            <a:spLocks noGrp="1"/>
          </p:cNvSpPr>
          <p:nvPr>
            <p:ph type="body"/>
          </p:nvPr>
        </p:nvSpPr>
        <p:spPr>
          <a:xfrm>
            <a:off x="512640" y="42829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99" name="PlaceHolder 3"/>
          <p:cNvSpPr>
            <a:spLocks noGrp="1"/>
          </p:cNvSpPr>
          <p:nvPr>
            <p:ph type="body"/>
          </p:nvPr>
        </p:nvSpPr>
        <p:spPr>
          <a:xfrm>
            <a:off x="4821480" y="4282920"/>
            <a:ext cx="419724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700" name="PlaceHolder 4"/>
          <p:cNvSpPr>
            <a:spLocks noGrp="1"/>
          </p:cNvSpPr>
          <p:nvPr>
            <p:ph type="body"/>
          </p:nvPr>
        </p:nvSpPr>
        <p:spPr>
          <a:xfrm>
            <a:off x="9129960" y="4282920"/>
            <a:ext cx="417960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701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02" name="PlaceHolder 6"/>
          <p:cNvSpPr>
            <a:spLocks noGrp="1"/>
          </p:cNvSpPr>
          <p:nvPr>
            <p:ph type="ftr" idx="9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3" name="PlaceHolder 7"/>
          <p:cNvSpPr>
            <a:spLocks noGrp="1"/>
          </p:cNvSpPr>
          <p:nvPr>
            <p:ph type="sldNum" idx="9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C9DD918-9550-4D89-B258-D8EB5992277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0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0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0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8" name="PlaceHolder 1"/>
          <p:cNvSpPr>
            <a:spLocks noGrp="1"/>
          </p:cNvSpPr>
          <p:nvPr>
            <p:ph type="sldNum" idx="99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A70FE05-C61E-40F1-85FD-6916C00C568D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709" name="Connecteur droit 5"/>
          <p:cNvCxnSpPr/>
          <p:nvPr/>
        </p:nvCxnSpPr>
        <p:spPr>
          <a:xfrm flipH="1">
            <a:off x="81216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710" name="Connecteur droit 6"/>
          <p:cNvCxnSpPr/>
          <p:nvPr/>
        </p:nvCxnSpPr>
        <p:spPr>
          <a:xfrm>
            <a:off x="369000" y="2116080"/>
            <a:ext cx="360" cy="4347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43776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algn="just" defTabSz="1027080">
              <a:lnSpc>
                <a:spcPct val="90000"/>
              </a:lnSpc>
              <a:spcBef>
                <a:spcPts val="675"/>
              </a:spcBef>
              <a:buClr>
                <a:srgbClr val="0087BD"/>
              </a:buClr>
              <a:buFont typeface="Wingdings" charset="2"/>
              <a:buChar char="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12" name="PlaceHolder 3"/>
          <p:cNvSpPr>
            <a:spLocks noGrp="1"/>
          </p:cNvSpPr>
          <p:nvPr>
            <p:ph type="body"/>
          </p:nvPr>
        </p:nvSpPr>
        <p:spPr>
          <a:xfrm>
            <a:off x="1480680" y="1090800"/>
            <a:ext cx="206244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713" name="PlaceHolder 4"/>
          <p:cNvSpPr>
            <a:spLocks noGrp="1"/>
          </p:cNvSpPr>
          <p:nvPr>
            <p:ph type="body"/>
          </p:nvPr>
        </p:nvSpPr>
        <p:spPr>
          <a:xfrm>
            <a:off x="488844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7BD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14" name="PlaceHolder 5"/>
          <p:cNvSpPr>
            <a:spLocks noGrp="1"/>
          </p:cNvSpPr>
          <p:nvPr>
            <p:ph type="body"/>
          </p:nvPr>
        </p:nvSpPr>
        <p:spPr>
          <a:xfrm>
            <a:off x="5648760" y="1090800"/>
            <a:ext cx="206280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715" name="PlaceHolder 6"/>
          <p:cNvSpPr>
            <a:spLocks noGrp="1"/>
          </p:cNvSpPr>
          <p:nvPr>
            <p:ph type="body"/>
          </p:nvPr>
        </p:nvSpPr>
        <p:spPr>
          <a:xfrm>
            <a:off x="10117440" y="1090800"/>
            <a:ext cx="2062800" cy="102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716" name="PlaceHolder 7"/>
          <p:cNvSpPr>
            <a:spLocks noGrp="1"/>
          </p:cNvSpPr>
          <p:nvPr>
            <p:ph type="body"/>
          </p:nvPr>
        </p:nvSpPr>
        <p:spPr>
          <a:xfrm>
            <a:off x="425880" y="2174760"/>
            <a:ext cx="403200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17" name="PlaceHolder 8"/>
          <p:cNvSpPr>
            <a:spLocks noGrp="1"/>
          </p:cNvSpPr>
          <p:nvPr>
            <p:ph type="body"/>
          </p:nvPr>
        </p:nvSpPr>
        <p:spPr>
          <a:xfrm>
            <a:off x="4888440" y="2181960"/>
            <a:ext cx="401148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18" name="PlaceHolder 9"/>
          <p:cNvSpPr>
            <a:spLocks noGrp="1"/>
          </p:cNvSpPr>
          <p:nvPr>
            <p:ph type="body"/>
          </p:nvPr>
        </p:nvSpPr>
        <p:spPr>
          <a:xfrm>
            <a:off x="9369000" y="2181960"/>
            <a:ext cx="4017600" cy="414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 cap="all">
                <a:solidFill>
                  <a:schemeClr val="accent1"/>
                </a:solidFill>
                <a:uFillTx/>
                <a:latin typeface="Calibri Light"/>
              </a:rPr>
              <a:t>Titre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19" name="PlaceHolder 10"/>
          <p:cNvSpPr>
            <a:spLocks noGrp="1"/>
          </p:cNvSpPr>
          <p:nvPr>
            <p:ph type="body"/>
          </p:nvPr>
        </p:nvSpPr>
        <p:spPr>
          <a:xfrm>
            <a:off x="9375480" y="2805480"/>
            <a:ext cx="4011480" cy="39628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4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"/>
              <a:buChar char="-"/>
            </a:pPr>
            <a:r>
              <a:rPr lang="fr-FR" sz="135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087BD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7BD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cxnSp>
        <p:nvCxnSpPr>
          <p:cNvPr id="720" name="Connecteur droit 25"/>
          <p:cNvCxnSpPr/>
          <p:nvPr/>
        </p:nvCxnSpPr>
        <p:spPr>
          <a:xfrm flipH="1">
            <a:off x="525816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721" name="Connecteur droit 26"/>
          <p:cNvCxnSpPr/>
          <p:nvPr/>
        </p:nvCxnSpPr>
        <p:spPr>
          <a:xfrm>
            <a:off x="4815000" y="2116080"/>
            <a:ext cx="360" cy="4347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722" name="Connecteur droit 34"/>
          <p:cNvCxnSpPr/>
          <p:nvPr/>
        </p:nvCxnSpPr>
        <p:spPr>
          <a:xfrm flipH="1">
            <a:off x="9730080" y="6834960"/>
            <a:ext cx="3624480" cy="360"/>
          </a:xfrm>
          <a:prstGeom prst="straightConnector1">
            <a:avLst/>
          </a:prstGeom>
          <a:ln>
            <a:solidFill>
              <a:srgbClr val="0087BD"/>
            </a:solidFill>
            <a:round/>
          </a:ln>
        </p:spPr>
      </p:cxnSp>
      <p:cxnSp>
        <p:nvCxnSpPr>
          <p:cNvPr id="723" name="Connecteur droit 35"/>
          <p:cNvCxnSpPr/>
          <p:nvPr/>
        </p:nvCxnSpPr>
        <p:spPr>
          <a:xfrm>
            <a:off x="9286920" y="2116080"/>
            <a:ext cx="360" cy="4347360"/>
          </a:xfrm>
          <a:prstGeom prst="straightConnector1">
            <a:avLst/>
          </a:prstGeom>
          <a:ln>
            <a:solidFill>
              <a:srgbClr val="0F6396"/>
            </a:solidFill>
            <a:round/>
          </a:ln>
        </p:spPr>
      </p:cxnSp>
      <p:sp>
        <p:nvSpPr>
          <p:cNvPr id="724" name="Triangle rectangle 7"/>
          <p:cNvSpPr/>
          <p:nvPr/>
        </p:nvSpPr>
        <p:spPr>
          <a:xfrm rot="10800000">
            <a:off x="356760" y="645552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25" name="Triangle rectangle 27"/>
          <p:cNvSpPr/>
          <p:nvPr/>
        </p:nvSpPr>
        <p:spPr>
          <a:xfrm rot="10800000">
            <a:off x="4802400" y="646380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26" name="Triangle rectangle 28"/>
          <p:cNvSpPr/>
          <p:nvPr/>
        </p:nvSpPr>
        <p:spPr>
          <a:xfrm rot="10800000">
            <a:off x="9268560" y="6455520"/>
            <a:ext cx="455760" cy="37944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27" name="PlaceHolder 1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28" name="PlaceHolder 12"/>
          <p:cNvSpPr>
            <a:spLocks noGrp="1"/>
          </p:cNvSpPr>
          <p:nvPr>
            <p:ph type="ftr" idx="100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3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3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3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3" name="PlaceHolder 1"/>
          <p:cNvSpPr>
            <a:spLocks noGrp="1"/>
          </p:cNvSpPr>
          <p:nvPr>
            <p:ph type="body"/>
          </p:nvPr>
        </p:nvSpPr>
        <p:spPr>
          <a:xfrm>
            <a:off x="644400" y="167652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34" name="PlaceHolder 2"/>
          <p:cNvSpPr>
            <a:spLocks noGrp="1"/>
          </p:cNvSpPr>
          <p:nvPr>
            <p:ph type="ftr" idx="10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sldNum" idx="10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D6012F5-E15C-4083-BB39-E46BC8DC16D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6" name="PlaceHolder 4"/>
          <p:cNvSpPr>
            <a:spLocks noGrp="1"/>
          </p:cNvSpPr>
          <p:nvPr>
            <p:ph type="body"/>
          </p:nvPr>
        </p:nvSpPr>
        <p:spPr>
          <a:xfrm>
            <a:off x="383760" y="181944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37" name="PlaceHolder 5"/>
          <p:cNvSpPr>
            <a:spLocks noGrp="1"/>
          </p:cNvSpPr>
          <p:nvPr>
            <p:ph type="body"/>
          </p:nvPr>
        </p:nvSpPr>
        <p:spPr>
          <a:xfrm>
            <a:off x="10060920" y="1744200"/>
            <a:ext cx="3227760" cy="55317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38" name="PlaceHolder 6"/>
          <p:cNvSpPr>
            <a:spLocks noGrp="1"/>
          </p:cNvSpPr>
          <p:nvPr>
            <p:ph type="body"/>
          </p:nvPr>
        </p:nvSpPr>
        <p:spPr>
          <a:xfrm>
            <a:off x="631800" y="130392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39" name="PlaceHolder 7"/>
          <p:cNvSpPr>
            <a:spLocks noGrp="1"/>
          </p:cNvSpPr>
          <p:nvPr>
            <p:ph type="body"/>
          </p:nvPr>
        </p:nvSpPr>
        <p:spPr>
          <a:xfrm>
            <a:off x="644400" y="367704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40" name="PlaceHolder 8"/>
          <p:cNvSpPr>
            <a:spLocks noGrp="1"/>
          </p:cNvSpPr>
          <p:nvPr>
            <p:ph type="body"/>
          </p:nvPr>
        </p:nvSpPr>
        <p:spPr>
          <a:xfrm>
            <a:off x="383760" y="382032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41" name="PlaceHolder 9"/>
          <p:cNvSpPr>
            <a:spLocks noGrp="1"/>
          </p:cNvSpPr>
          <p:nvPr>
            <p:ph type="body"/>
          </p:nvPr>
        </p:nvSpPr>
        <p:spPr>
          <a:xfrm>
            <a:off x="631800" y="330480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42" name="PlaceHolder 10"/>
          <p:cNvSpPr>
            <a:spLocks noGrp="1"/>
          </p:cNvSpPr>
          <p:nvPr>
            <p:ph type="body"/>
          </p:nvPr>
        </p:nvSpPr>
        <p:spPr>
          <a:xfrm>
            <a:off x="644400" y="5677200"/>
            <a:ext cx="9108720" cy="14734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43" name="PlaceHolder 11"/>
          <p:cNvSpPr>
            <a:spLocks noGrp="1"/>
          </p:cNvSpPr>
          <p:nvPr>
            <p:ph type="body"/>
          </p:nvPr>
        </p:nvSpPr>
        <p:spPr>
          <a:xfrm>
            <a:off x="383760" y="5820480"/>
            <a:ext cx="496080" cy="12020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44" name="PlaceHolder 12"/>
          <p:cNvSpPr>
            <a:spLocks noGrp="1"/>
          </p:cNvSpPr>
          <p:nvPr>
            <p:ph type="body"/>
          </p:nvPr>
        </p:nvSpPr>
        <p:spPr>
          <a:xfrm>
            <a:off x="631800" y="5304960"/>
            <a:ext cx="913356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45" name="Rectangle 43"/>
          <p:cNvSpPr/>
          <p:nvPr/>
        </p:nvSpPr>
        <p:spPr>
          <a:xfrm>
            <a:off x="10049400" y="15879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46" name="PlaceHolder 13"/>
          <p:cNvSpPr>
            <a:spLocks noGrp="1"/>
          </p:cNvSpPr>
          <p:nvPr>
            <p:ph type="body"/>
          </p:nvPr>
        </p:nvSpPr>
        <p:spPr>
          <a:xfrm>
            <a:off x="10001160" y="1182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47" name="PlaceHolder 1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4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5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5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2" name="PlaceHolder 1"/>
          <p:cNvSpPr>
            <a:spLocks noGrp="1"/>
          </p:cNvSpPr>
          <p:nvPr>
            <p:ph type="body"/>
          </p:nvPr>
        </p:nvSpPr>
        <p:spPr>
          <a:xfrm>
            <a:off x="352800" y="1292400"/>
            <a:ext cx="2054520" cy="32835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6200000"/>
          </a:gradFill>
          <a:ln w="9360">
            <a:solidFill>
              <a:srgbClr val="0084B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rgbClr val="000000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352800" y="4832640"/>
            <a:ext cx="2054520" cy="219852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6200000"/>
          </a:gradFill>
          <a:ln w="9360">
            <a:solidFill>
              <a:srgbClr val="0084B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rgbClr val="000000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55" name="PlaceHolder 4"/>
          <p:cNvSpPr>
            <a:spLocks noGrp="1"/>
          </p:cNvSpPr>
          <p:nvPr>
            <p:ph type="body"/>
          </p:nvPr>
        </p:nvSpPr>
        <p:spPr>
          <a:xfrm>
            <a:off x="10060920" y="1744200"/>
            <a:ext cx="3227760" cy="55317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56" name="PlaceHolder 5"/>
          <p:cNvSpPr>
            <a:spLocks noGrp="1"/>
          </p:cNvSpPr>
          <p:nvPr>
            <p:ph type="body"/>
          </p:nvPr>
        </p:nvSpPr>
        <p:spPr>
          <a:xfrm>
            <a:off x="2851560" y="1292400"/>
            <a:ext cx="6901560" cy="3283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57" name="PlaceHolder 6"/>
          <p:cNvSpPr>
            <a:spLocks noGrp="1"/>
          </p:cNvSpPr>
          <p:nvPr>
            <p:ph type="body"/>
          </p:nvPr>
        </p:nvSpPr>
        <p:spPr>
          <a:xfrm>
            <a:off x="2851560" y="4832640"/>
            <a:ext cx="6901560" cy="21985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58" name="Rectangle 21"/>
          <p:cNvSpPr/>
          <p:nvPr/>
        </p:nvSpPr>
        <p:spPr>
          <a:xfrm>
            <a:off x="10049400" y="15879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59" name="PlaceHolder 7"/>
          <p:cNvSpPr>
            <a:spLocks noGrp="1"/>
          </p:cNvSpPr>
          <p:nvPr>
            <p:ph type="body"/>
          </p:nvPr>
        </p:nvSpPr>
        <p:spPr>
          <a:xfrm>
            <a:off x="10001160" y="1182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60" name="PlaceHolder 8"/>
          <p:cNvSpPr>
            <a:spLocks noGrp="1"/>
          </p:cNvSpPr>
          <p:nvPr>
            <p:ph type="ftr" idx="10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1" name="PlaceHolder 9"/>
          <p:cNvSpPr>
            <a:spLocks noGrp="1"/>
          </p:cNvSpPr>
          <p:nvPr>
            <p:ph type="sldNum" idx="10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D6B304B-2854-4BD7-9EFB-457D5C8939C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6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6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6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6" name="PlaceHolder 1"/>
          <p:cNvSpPr>
            <a:spLocks noGrp="1"/>
          </p:cNvSpPr>
          <p:nvPr>
            <p:ph type="body"/>
          </p:nvPr>
        </p:nvSpPr>
        <p:spPr>
          <a:xfrm>
            <a:off x="372600" y="1676520"/>
            <a:ext cx="6248160" cy="38062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67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 type="ftr" idx="10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9" name="PlaceHolder 4"/>
          <p:cNvSpPr>
            <a:spLocks noGrp="1"/>
          </p:cNvSpPr>
          <p:nvPr>
            <p:ph type="sldNum" idx="10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9F00E88-7332-4875-9B28-341B8DB6115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0" name="PlaceHolder 5"/>
          <p:cNvSpPr>
            <a:spLocks noGrp="1"/>
          </p:cNvSpPr>
          <p:nvPr>
            <p:ph type="body"/>
          </p:nvPr>
        </p:nvSpPr>
        <p:spPr>
          <a:xfrm>
            <a:off x="360360" y="13039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71" name="PlaceHolder 6"/>
          <p:cNvSpPr>
            <a:spLocks noGrp="1"/>
          </p:cNvSpPr>
          <p:nvPr>
            <p:ph type="body"/>
          </p:nvPr>
        </p:nvSpPr>
        <p:spPr>
          <a:xfrm>
            <a:off x="7040520" y="1687320"/>
            <a:ext cx="6248160" cy="38062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72" name="PlaceHolder 7"/>
          <p:cNvSpPr>
            <a:spLocks noGrp="1"/>
          </p:cNvSpPr>
          <p:nvPr>
            <p:ph type="body"/>
          </p:nvPr>
        </p:nvSpPr>
        <p:spPr>
          <a:xfrm>
            <a:off x="7028280" y="13147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73" name="PlaceHolder 8"/>
          <p:cNvSpPr>
            <a:spLocks noGrp="1"/>
          </p:cNvSpPr>
          <p:nvPr>
            <p:ph type="body"/>
          </p:nvPr>
        </p:nvSpPr>
        <p:spPr>
          <a:xfrm>
            <a:off x="385200" y="5856120"/>
            <a:ext cx="12916080" cy="12686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74" name="PlaceHolder 9"/>
          <p:cNvSpPr>
            <a:spLocks noGrp="1"/>
          </p:cNvSpPr>
          <p:nvPr>
            <p:ph type="body"/>
          </p:nvPr>
        </p:nvSpPr>
        <p:spPr>
          <a:xfrm rot="5400000">
            <a:off x="3347280" y="415152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75" name="PlaceHolder 10"/>
          <p:cNvSpPr>
            <a:spLocks noGrp="1"/>
          </p:cNvSpPr>
          <p:nvPr>
            <p:ph type="body"/>
          </p:nvPr>
        </p:nvSpPr>
        <p:spPr>
          <a:xfrm rot="5400000">
            <a:off x="10007640" y="418608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76" name="Rectangle 21"/>
          <p:cNvSpPr/>
          <p:nvPr/>
        </p:nvSpPr>
        <p:spPr>
          <a:xfrm>
            <a:off x="437760" y="58233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77" name="PlaceHolder 11"/>
          <p:cNvSpPr>
            <a:spLocks noGrp="1"/>
          </p:cNvSpPr>
          <p:nvPr>
            <p:ph type="body"/>
          </p:nvPr>
        </p:nvSpPr>
        <p:spPr>
          <a:xfrm>
            <a:off x="389520" y="541728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7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8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8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2" name="PlaceHolder 1"/>
          <p:cNvSpPr>
            <a:spLocks noGrp="1"/>
          </p:cNvSpPr>
          <p:nvPr>
            <p:ph type="body"/>
          </p:nvPr>
        </p:nvSpPr>
        <p:spPr>
          <a:xfrm>
            <a:off x="5542200" y="4531320"/>
            <a:ext cx="493596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360360" y="4531320"/>
            <a:ext cx="496908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84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85" name="PlaceHolder 4"/>
          <p:cNvSpPr>
            <a:spLocks noGrp="1"/>
          </p:cNvSpPr>
          <p:nvPr>
            <p:ph type="ftr" idx="10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6" name="PlaceHolder 5"/>
          <p:cNvSpPr>
            <a:spLocks noGrp="1"/>
          </p:cNvSpPr>
          <p:nvPr>
            <p:ph type="sldNum" idx="10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97756B3-3A92-4721-A887-284E8973A61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7" name="PlaceHolder 6"/>
          <p:cNvSpPr>
            <a:spLocks noGrp="1"/>
          </p:cNvSpPr>
          <p:nvPr>
            <p:ph type="body"/>
          </p:nvPr>
        </p:nvSpPr>
        <p:spPr>
          <a:xfrm>
            <a:off x="360360" y="1303920"/>
            <a:ext cx="495864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88" name="PlaceHolder 7"/>
          <p:cNvSpPr>
            <a:spLocks noGrp="1"/>
          </p:cNvSpPr>
          <p:nvPr>
            <p:ph type="body"/>
          </p:nvPr>
        </p:nvSpPr>
        <p:spPr>
          <a:xfrm>
            <a:off x="5519520" y="1314720"/>
            <a:ext cx="495864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89" name="PlaceHolder 8"/>
          <p:cNvSpPr>
            <a:spLocks noGrp="1"/>
          </p:cNvSpPr>
          <p:nvPr>
            <p:ph type="body"/>
          </p:nvPr>
        </p:nvSpPr>
        <p:spPr>
          <a:xfrm>
            <a:off x="372600" y="1676520"/>
            <a:ext cx="495684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90" name="PlaceHolder 9"/>
          <p:cNvSpPr>
            <a:spLocks noGrp="1"/>
          </p:cNvSpPr>
          <p:nvPr>
            <p:ph type="body"/>
          </p:nvPr>
        </p:nvSpPr>
        <p:spPr>
          <a:xfrm>
            <a:off x="5519520" y="1698840"/>
            <a:ext cx="495864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91" name="PlaceHolder 10"/>
          <p:cNvSpPr>
            <a:spLocks noGrp="1"/>
          </p:cNvSpPr>
          <p:nvPr>
            <p:ph type="body"/>
          </p:nvPr>
        </p:nvSpPr>
        <p:spPr>
          <a:xfrm>
            <a:off x="10729800" y="1744200"/>
            <a:ext cx="2625120" cy="53564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792" name="PlaceHolder 11"/>
          <p:cNvSpPr>
            <a:spLocks noGrp="1"/>
          </p:cNvSpPr>
          <p:nvPr>
            <p:ph type="body"/>
          </p:nvPr>
        </p:nvSpPr>
        <p:spPr>
          <a:xfrm rot="5400000">
            <a:off x="2729880" y="335304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93" name="PlaceHolder 12"/>
          <p:cNvSpPr>
            <a:spLocks noGrp="1"/>
          </p:cNvSpPr>
          <p:nvPr>
            <p:ph type="body"/>
          </p:nvPr>
        </p:nvSpPr>
        <p:spPr>
          <a:xfrm rot="5400000">
            <a:off x="7846920" y="3391560"/>
            <a:ext cx="302400" cy="2228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94" name="Rectangle 45"/>
          <p:cNvSpPr/>
          <p:nvPr/>
        </p:nvSpPr>
        <p:spPr>
          <a:xfrm>
            <a:off x="10725120" y="162036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95" name="PlaceHolder 13"/>
          <p:cNvSpPr>
            <a:spLocks noGrp="1"/>
          </p:cNvSpPr>
          <p:nvPr>
            <p:ph type="body"/>
          </p:nvPr>
        </p:nvSpPr>
        <p:spPr>
          <a:xfrm>
            <a:off x="10676520" y="1214640"/>
            <a:ext cx="2730960" cy="6886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97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98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9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0" name="PlaceHolder 1"/>
          <p:cNvSpPr>
            <a:spLocks noGrp="1"/>
          </p:cNvSpPr>
          <p:nvPr>
            <p:ph type="body"/>
          </p:nvPr>
        </p:nvSpPr>
        <p:spPr>
          <a:xfrm>
            <a:off x="7029720" y="4531320"/>
            <a:ext cx="626040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01" name="PlaceHolder 2"/>
          <p:cNvSpPr>
            <a:spLocks noGrp="1"/>
          </p:cNvSpPr>
          <p:nvPr>
            <p:ph type="body"/>
          </p:nvPr>
        </p:nvSpPr>
        <p:spPr>
          <a:xfrm>
            <a:off x="366480" y="4531320"/>
            <a:ext cx="6260400" cy="25441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36000" tIns="144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574"/>
              <a:buBlip>
                <a:blip r:embed="rId4"/>
              </a:buBlip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02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03" name="PlaceHolder 4"/>
          <p:cNvSpPr>
            <a:spLocks noGrp="1"/>
          </p:cNvSpPr>
          <p:nvPr>
            <p:ph type="ftr" idx="10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4" name="PlaceHolder 5"/>
          <p:cNvSpPr>
            <a:spLocks noGrp="1"/>
          </p:cNvSpPr>
          <p:nvPr>
            <p:ph type="sldNum" idx="11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65D986A-D919-44BB-9260-FF1F0CBFAF7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5" name="PlaceHolder 6"/>
          <p:cNvSpPr>
            <a:spLocks noGrp="1"/>
          </p:cNvSpPr>
          <p:nvPr>
            <p:ph type="body"/>
          </p:nvPr>
        </p:nvSpPr>
        <p:spPr>
          <a:xfrm>
            <a:off x="366480" y="13039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06" name="PlaceHolder 7"/>
          <p:cNvSpPr>
            <a:spLocks noGrp="1"/>
          </p:cNvSpPr>
          <p:nvPr>
            <p:ph type="body"/>
          </p:nvPr>
        </p:nvSpPr>
        <p:spPr>
          <a:xfrm>
            <a:off x="7029720" y="1314720"/>
            <a:ext cx="6260400" cy="36108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07" name="PlaceHolder 8"/>
          <p:cNvSpPr>
            <a:spLocks noGrp="1"/>
          </p:cNvSpPr>
          <p:nvPr>
            <p:ph type="body"/>
          </p:nvPr>
        </p:nvSpPr>
        <p:spPr>
          <a:xfrm>
            <a:off x="366480" y="1676520"/>
            <a:ext cx="626040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Modifier les styles 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08" name="PlaceHolder 9"/>
          <p:cNvSpPr>
            <a:spLocks noGrp="1"/>
          </p:cNvSpPr>
          <p:nvPr>
            <p:ph type="body"/>
          </p:nvPr>
        </p:nvSpPr>
        <p:spPr>
          <a:xfrm>
            <a:off x="7029720" y="1698840"/>
            <a:ext cx="6260400" cy="2995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09" name="PlaceHolder 10"/>
          <p:cNvSpPr>
            <a:spLocks noGrp="1"/>
          </p:cNvSpPr>
          <p:nvPr>
            <p:ph type="body"/>
          </p:nvPr>
        </p:nvSpPr>
        <p:spPr>
          <a:xfrm rot="5400000">
            <a:off x="3349800" y="3036240"/>
            <a:ext cx="302400" cy="2867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10" name="PlaceHolder 11"/>
          <p:cNvSpPr>
            <a:spLocks noGrp="1"/>
          </p:cNvSpPr>
          <p:nvPr>
            <p:ph type="body"/>
          </p:nvPr>
        </p:nvSpPr>
        <p:spPr>
          <a:xfrm rot="5400000">
            <a:off x="10002960" y="3064680"/>
            <a:ext cx="282240" cy="28674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12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13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14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5" name="PlaceHolder 1"/>
          <p:cNvSpPr>
            <a:spLocks noGrp="1"/>
          </p:cNvSpPr>
          <p:nvPr>
            <p:ph type="body"/>
          </p:nvPr>
        </p:nvSpPr>
        <p:spPr>
          <a:xfrm>
            <a:off x="375840" y="160884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16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ftr" idx="11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sldNum" idx="11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1CD3323-BF2B-4CC3-97B3-ABCF0001F0A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9" name="PlaceHolder 5"/>
          <p:cNvSpPr>
            <a:spLocks noGrp="1"/>
          </p:cNvSpPr>
          <p:nvPr>
            <p:ph type="body"/>
          </p:nvPr>
        </p:nvSpPr>
        <p:spPr>
          <a:xfrm>
            <a:off x="7649280" y="175212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0" name="PlaceHolder 6"/>
          <p:cNvSpPr>
            <a:spLocks noGrp="1"/>
          </p:cNvSpPr>
          <p:nvPr>
            <p:ph type="body"/>
          </p:nvPr>
        </p:nvSpPr>
        <p:spPr>
          <a:xfrm>
            <a:off x="363600" y="130212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1" name="PlaceHolder 7"/>
          <p:cNvSpPr>
            <a:spLocks noGrp="1"/>
          </p:cNvSpPr>
          <p:nvPr>
            <p:ph type="body"/>
          </p:nvPr>
        </p:nvSpPr>
        <p:spPr>
          <a:xfrm>
            <a:off x="375840" y="322776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22" name="PlaceHolder 8"/>
          <p:cNvSpPr>
            <a:spLocks noGrp="1"/>
          </p:cNvSpPr>
          <p:nvPr>
            <p:ph type="body"/>
          </p:nvPr>
        </p:nvSpPr>
        <p:spPr>
          <a:xfrm>
            <a:off x="7649280" y="337068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3" name="PlaceHolder 9"/>
          <p:cNvSpPr>
            <a:spLocks noGrp="1"/>
          </p:cNvSpPr>
          <p:nvPr>
            <p:ph type="body"/>
          </p:nvPr>
        </p:nvSpPr>
        <p:spPr>
          <a:xfrm>
            <a:off x="363600" y="292068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4" name="PlaceHolder 10"/>
          <p:cNvSpPr>
            <a:spLocks noGrp="1"/>
          </p:cNvSpPr>
          <p:nvPr>
            <p:ph type="body"/>
          </p:nvPr>
        </p:nvSpPr>
        <p:spPr>
          <a:xfrm>
            <a:off x="375840" y="4850640"/>
            <a:ext cx="7145640" cy="12495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25" name="PlaceHolder 11"/>
          <p:cNvSpPr>
            <a:spLocks noGrp="1"/>
          </p:cNvSpPr>
          <p:nvPr>
            <p:ph type="body"/>
          </p:nvPr>
        </p:nvSpPr>
        <p:spPr>
          <a:xfrm>
            <a:off x="7649280" y="4993560"/>
            <a:ext cx="496080" cy="101952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Cliquez pour modifier les styles du texte du masque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6" name="PlaceHolder 12"/>
          <p:cNvSpPr>
            <a:spLocks noGrp="1"/>
          </p:cNvSpPr>
          <p:nvPr>
            <p:ph type="body"/>
          </p:nvPr>
        </p:nvSpPr>
        <p:spPr>
          <a:xfrm>
            <a:off x="363600" y="4543560"/>
            <a:ext cx="716508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7" name="PlaceHolder 13"/>
          <p:cNvSpPr>
            <a:spLocks noGrp="1"/>
          </p:cNvSpPr>
          <p:nvPr>
            <p:ph type="body"/>
          </p:nvPr>
        </p:nvSpPr>
        <p:spPr>
          <a:xfrm>
            <a:off x="8193960" y="1292400"/>
            <a:ext cx="5121720" cy="2334960"/>
          </a:xfrm>
          <a:prstGeom prst="rect">
            <a:avLst/>
          </a:prstGeom>
          <a:solidFill>
            <a:schemeClr val="lt1"/>
          </a:solidFill>
          <a:ln w="1908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rgbClr val="000000"/>
                </a:solidFill>
                <a:uFillTx/>
                <a:latin typeface="Calibri Light"/>
              </a:rPr>
              <a:t>Insérez une image ou un graphique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8" name="PlaceHolder 14"/>
          <p:cNvSpPr>
            <a:spLocks noGrp="1"/>
          </p:cNvSpPr>
          <p:nvPr>
            <p:ph type="body"/>
          </p:nvPr>
        </p:nvSpPr>
        <p:spPr>
          <a:xfrm>
            <a:off x="8193960" y="3764880"/>
            <a:ext cx="5121720" cy="2334960"/>
          </a:xfrm>
          <a:prstGeom prst="rect">
            <a:avLst/>
          </a:prstGeom>
          <a:solidFill>
            <a:schemeClr val="lt1"/>
          </a:solidFill>
          <a:ln w="1908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rgbClr val="000000"/>
                </a:solidFill>
                <a:uFillTx/>
                <a:latin typeface="Calibri Light"/>
              </a:rPr>
              <a:t>Insérez une image ou un graphique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29" name="PlaceHolder 15"/>
          <p:cNvSpPr>
            <a:spLocks noGrp="1"/>
          </p:cNvSpPr>
          <p:nvPr>
            <p:ph type="body"/>
          </p:nvPr>
        </p:nvSpPr>
        <p:spPr>
          <a:xfrm>
            <a:off x="387720" y="6584040"/>
            <a:ext cx="12952080" cy="639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30" name="Rectangle 22"/>
          <p:cNvSpPr/>
          <p:nvPr/>
        </p:nvSpPr>
        <p:spPr>
          <a:xfrm>
            <a:off x="437760" y="6502320"/>
            <a:ext cx="40356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31" name="PlaceHolder 16"/>
          <p:cNvSpPr>
            <a:spLocks noGrp="1"/>
          </p:cNvSpPr>
          <p:nvPr>
            <p:ph type="body"/>
          </p:nvPr>
        </p:nvSpPr>
        <p:spPr>
          <a:xfrm>
            <a:off x="389520" y="6096240"/>
            <a:ext cx="3548160" cy="380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84840" indent="-38484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20" b="1" u="none" strike="noStrike">
                <a:solidFill>
                  <a:schemeClr val="accent2"/>
                </a:solidFill>
                <a:uFillTx/>
                <a:latin typeface="Calibri"/>
              </a:rPr>
              <a:t>Écrire le Titre (ex: CONCLUSION)</a:t>
            </a: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3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3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3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37" name="PlaceHolder 2"/>
          <p:cNvSpPr>
            <a:spLocks noGrp="1"/>
          </p:cNvSpPr>
          <p:nvPr>
            <p:ph type="body"/>
          </p:nvPr>
        </p:nvSpPr>
        <p:spPr>
          <a:xfrm>
            <a:off x="4834080" y="160884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38" name="PlaceHolder 3"/>
          <p:cNvSpPr>
            <a:spLocks noGrp="1"/>
          </p:cNvSpPr>
          <p:nvPr>
            <p:ph type="body"/>
          </p:nvPr>
        </p:nvSpPr>
        <p:spPr>
          <a:xfrm>
            <a:off x="4828680" y="130212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39" name="PlaceHolder 4"/>
          <p:cNvSpPr>
            <a:spLocks noGrp="1"/>
          </p:cNvSpPr>
          <p:nvPr>
            <p:ph type="body"/>
          </p:nvPr>
        </p:nvSpPr>
        <p:spPr>
          <a:xfrm>
            <a:off x="4834080" y="529020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40" name="PlaceHolder 5"/>
          <p:cNvSpPr>
            <a:spLocks noGrp="1"/>
          </p:cNvSpPr>
          <p:nvPr>
            <p:ph type="body"/>
          </p:nvPr>
        </p:nvSpPr>
        <p:spPr>
          <a:xfrm>
            <a:off x="4828680" y="498348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1" name="PlaceHolder 6"/>
          <p:cNvSpPr>
            <a:spLocks noGrp="1"/>
          </p:cNvSpPr>
          <p:nvPr>
            <p:ph type="body"/>
          </p:nvPr>
        </p:nvSpPr>
        <p:spPr>
          <a:xfrm>
            <a:off x="369000" y="330372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42" name="PlaceHolder 7"/>
          <p:cNvSpPr>
            <a:spLocks noGrp="1"/>
          </p:cNvSpPr>
          <p:nvPr>
            <p:ph type="body"/>
          </p:nvPr>
        </p:nvSpPr>
        <p:spPr>
          <a:xfrm>
            <a:off x="363600" y="299700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3" name="PlaceHolder 8"/>
          <p:cNvSpPr>
            <a:spLocks noGrp="1"/>
          </p:cNvSpPr>
          <p:nvPr>
            <p:ph type="body"/>
          </p:nvPr>
        </p:nvSpPr>
        <p:spPr>
          <a:xfrm>
            <a:off x="9272160" y="3301920"/>
            <a:ext cx="4011120" cy="18460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buSzPct val="100052"/>
              <a:buBlip>
                <a:blip r:embed="rId4"/>
              </a:buBlip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buClr>
                <a:srgbClr val="0087BD"/>
              </a:buClr>
              <a:buFont typeface="Wingdings" charset="2"/>
              <a:buChar char="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buClr>
                <a:srgbClr val="0F6396"/>
              </a:buClr>
              <a:buFont typeface="Calibri"/>
              <a:buChar char="-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buClr>
                <a:srgbClr val="0F6396"/>
              </a:buClr>
              <a:buFont typeface="Calibri Light"/>
              <a:buChar char="‐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buClr>
                <a:srgbClr val="35383B"/>
              </a:buClr>
              <a:buFont typeface="Wingdings" charset="2"/>
              <a:buChar char=""/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844" name="PlaceHolder 9"/>
          <p:cNvSpPr>
            <a:spLocks noGrp="1"/>
          </p:cNvSpPr>
          <p:nvPr>
            <p:ph type="body"/>
          </p:nvPr>
        </p:nvSpPr>
        <p:spPr>
          <a:xfrm>
            <a:off x="9266760" y="2994840"/>
            <a:ext cx="4021920" cy="306360"/>
          </a:xfrm>
          <a:prstGeom prst="rect">
            <a:avLst/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le titre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ctr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ctr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353600" indent="0" algn="ctr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5" name="PlaceHolder 10"/>
          <p:cNvSpPr>
            <a:spLocks noGrp="1"/>
          </p:cNvSpPr>
          <p:nvPr>
            <p:ph type="body"/>
          </p:nvPr>
        </p:nvSpPr>
        <p:spPr>
          <a:xfrm rot="5400000">
            <a:off x="6688440" y="287028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6" name="PlaceHolder 11"/>
          <p:cNvSpPr>
            <a:spLocks noGrp="1"/>
          </p:cNvSpPr>
          <p:nvPr>
            <p:ph type="body"/>
          </p:nvPr>
        </p:nvSpPr>
        <p:spPr>
          <a:xfrm rot="16200000">
            <a:off x="6674760" y="408852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35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7" name="PlaceHolder 12"/>
          <p:cNvSpPr>
            <a:spLocks noGrp="1"/>
          </p:cNvSpPr>
          <p:nvPr>
            <p:ph type="body"/>
          </p:nvPr>
        </p:nvSpPr>
        <p:spPr>
          <a:xfrm>
            <a:off x="4393800" y="346824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8" name="PlaceHolder 13"/>
          <p:cNvSpPr>
            <a:spLocks noGrp="1"/>
          </p:cNvSpPr>
          <p:nvPr>
            <p:ph type="body"/>
          </p:nvPr>
        </p:nvSpPr>
        <p:spPr>
          <a:xfrm rot="10800000">
            <a:off x="8956080" y="3489120"/>
            <a:ext cx="302400" cy="14864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81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49" name="PlaceHolder 14"/>
          <p:cNvSpPr>
            <a:spLocks noGrp="1"/>
          </p:cNvSpPr>
          <p:nvPr>
            <p:ph type="body"/>
          </p:nvPr>
        </p:nvSpPr>
        <p:spPr>
          <a:xfrm>
            <a:off x="5174640" y="3774960"/>
            <a:ext cx="3245760" cy="913320"/>
          </a:xfrm>
          <a:prstGeom prst="rect">
            <a:avLst/>
          </a:prstGeom>
          <a:solidFill>
            <a:schemeClr val="accent2"/>
          </a:solidFill>
          <a:ln w="9360">
            <a:solidFill>
              <a:srgbClr val="F1B512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numCol="1" spcCol="0" anchor="ctr" anchorCtr="1">
            <a:norm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rgbClr val="000000"/>
                </a:solidFill>
                <a:uFillTx/>
                <a:latin typeface="Calibri Light"/>
              </a:rPr>
              <a:t>Cliquez pour la cible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50" name="PlaceHolder 15"/>
          <p:cNvSpPr>
            <a:spLocks noGrp="1"/>
          </p:cNvSpPr>
          <p:nvPr>
            <p:ph type="ftr" idx="11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1" name="PlaceHolder 16"/>
          <p:cNvSpPr>
            <a:spLocks noGrp="1"/>
          </p:cNvSpPr>
          <p:nvPr>
            <p:ph type="sldNum" idx="11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D609394-6A9C-4EC9-8D2B-26B25920BBF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53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54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5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6" name="Image 31"/>
          <p:cNvPicPr/>
          <p:nvPr/>
        </p:nvPicPr>
        <p:blipFill>
          <a:blip r:embed="rId4"/>
          <a:stretch/>
        </p:blipFill>
        <p:spPr>
          <a:xfrm>
            <a:off x="1505520" y="0"/>
            <a:ext cx="801900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57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58" name="Adressage"/>
          <p:cNvSpPr/>
          <p:nvPr/>
        </p:nvSpPr>
        <p:spPr>
          <a:xfrm>
            <a:off x="254160" y="40766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861" name="Logo"/>
          <p:cNvPicPr/>
          <p:nvPr/>
        </p:nvPicPr>
        <p:blipFill>
          <a:blip r:embed="rId5"/>
          <a:stretch/>
        </p:blipFill>
        <p:spPr>
          <a:xfrm>
            <a:off x="-2844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6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6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6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1264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7108920" y="1282680"/>
            <a:ext cx="62020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1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sldNum" idx="1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48EEDA6-267E-4C79-9858-6FB249C21DB7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6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6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6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6" name="PlaceHolder 1"/>
          <p:cNvSpPr>
            <a:spLocks noGrp="1"/>
          </p:cNvSpPr>
          <p:nvPr>
            <p:ph type="body"/>
          </p:nvPr>
        </p:nvSpPr>
        <p:spPr>
          <a:xfrm>
            <a:off x="410040" y="130032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410040" y="326916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68" name="PlaceHolder 3"/>
          <p:cNvSpPr>
            <a:spLocks noGrp="1"/>
          </p:cNvSpPr>
          <p:nvPr>
            <p:ph type="body"/>
          </p:nvPr>
        </p:nvSpPr>
        <p:spPr>
          <a:xfrm>
            <a:off x="401400" y="523800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69" name="PlaceHolder 4"/>
          <p:cNvSpPr>
            <a:spLocks noGrp="1"/>
          </p:cNvSpPr>
          <p:nvPr>
            <p:ph type="body"/>
          </p:nvPr>
        </p:nvSpPr>
        <p:spPr>
          <a:xfrm>
            <a:off x="9299160" y="130032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0" name="PlaceHolder 5"/>
          <p:cNvSpPr>
            <a:spLocks noGrp="1"/>
          </p:cNvSpPr>
          <p:nvPr>
            <p:ph type="body"/>
          </p:nvPr>
        </p:nvSpPr>
        <p:spPr>
          <a:xfrm>
            <a:off x="9299160" y="326916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1" name="PlaceHolder 6"/>
          <p:cNvSpPr>
            <a:spLocks noGrp="1"/>
          </p:cNvSpPr>
          <p:nvPr>
            <p:ph type="body"/>
          </p:nvPr>
        </p:nvSpPr>
        <p:spPr>
          <a:xfrm>
            <a:off x="9290160" y="523800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2" name="PlaceHolder 7"/>
          <p:cNvSpPr>
            <a:spLocks noGrp="1"/>
          </p:cNvSpPr>
          <p:nvPr>
            <p:ph type="body"/>
          </p:nvPr>
        </p:nvSpPr>
        <p:spPr>
          <a:xfrm>
            <a:off x="4872240" y="130032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3" name="PlaceHolder 8"/>
          <p:cNvSpPr>
            <a:spLocks noGrp="1"/>
          </p:cNvSpPr>
          <p:nvPr>
            <p:ph type="body"/>
          </p:nvPr>
        </p:nvSpPr>
        <p:spPr>
          <a:xfrm>
            <a:off x="4872240" y="3269160"/>
            <a:ext cx="3934800" cy="16808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4" name="PlaceHolder 9"/>
          <p:cNvSpPr>
            <a:spLocks noGrp="1"/>
          </p:cNvSpPr>
          <p:nvPr>
            <p:ph type="body"/>
          </p:nvPr>
        </p:nvSpPr>
        <p:spPr>
          <a:xfrm>
            <a:off x="4872240" y="5238000"/>
            <a:ext cx="3934800" cy="16808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5" name="PlaceHolder 10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76" name="PlaceHolder 11"/>
          <p:cNvSpPr>
            <a:spLocks noGrp="1"/>
          </p:cNvSpPr>
          <p:nvPr>
            <p:ph type="ftr" idx="11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77" name="PlaceHolder 12"/>
          <p:cNvSpPr>
            <a:spLocks noGrp="1"/>
          </p:cNvSpPr>
          <p:nvPr>
            <p:ph type="sldNum" idx="11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0F521C8-1D16-4615-9546-71AEB094107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7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8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8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2" name="PlaceHolder 1"/>
          <p:cNvSpPr>
            <a:spLocks noGrp="1"/>
          </p:cNvSpPr>
          <p:nvPr>
            <p:ph type="body"/>
          </p:nvPr>
        </p:nvSpPr>
        <p:spPr>
          <a:xfrm>
            <a:off x="3585960" y="131544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3585960" y="337320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body"/>
          </p:nvPr>
        </p:nvSpPr>
        <p:spPr>
          <a:xfrm>
            <a:off x="3585960" y="5413680"/>
            <a:ext cx="9695160" cy="1655640"/>
          </a:xfrm>
          <a:prstGeom prst="rect">
            <a:avLst/>
          </a:prstGeom>
          <a:solidFill>
            <a:schemeClr val="lt2">
              <a:lumMod val="20000"/>
              <a:lumOff val="80000"/>
            </a:schemeClr>
          </a:solidFill>
          <a:ln w="0">
            <a:noFill/>
          </a:ln>
        </p:spPr>
        <p:txBody>
          <a:bodyPr lIns="252000" tIns="36000" rIns="36000" bIns="36000" numCol="1" spcCol="0" anchor="t">
            <a:noAutofit/>
          </a:bodyPr>
          <a:lstStyle/>
          <a:p>
            <a:pPr marL="358200" indent="-286560" defTabSz="1020600">
              <a:lnSpc>
                <a:spcPct val="100000"/>
              </a:lnSpc>
              <a:spcBef>
                <a:spcPts val="1193"/>
              </a:spcBef>
              <a:buSzPct val="100068"/>
              <a:buBlip>
                <a:blip r:embed="rId4"/>
              </a:buBlip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1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Wingdings" charset="2"/>
              <a:buChar char="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58200" lvl="2" indent="-286560" defTabSz="1020600">
              <a:lnSpc>
                <a:spcPct val="100000"/>
              </a:lnSpc>
              <a:spcBef>
                <a:spcPts val="1193"/>
              </a:spcBef>
              <a:buClr>
                <a:srgbClr val="E62930"/>
              </a:buClr>
              <a:buFont typeface="Calibri"/>
              <a:buChar char="-"/>
            </a:pPr>
            <a:r>
              <a:rPr lang="fr-FR" sz="1790" b="0" u="none" strike="noStrike">
                <a:solidFill>
                  <a:srgbClr val="35383B"/>
                </a:solidFill>
                <a:uFillTx/>
                <a:latin typeface="Calibri Light"/>
              </a:rPr>
              <a:t>Troisième niveau</a:t>
            </a:r>
            <a:endParaRPr lang="fr-FR" sz="179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85" name="Espace réservé du texte 20"/>
          <p:cNvSpPr/>
          <p:nvPr/>
        </p:nvSpPr>
        <p:spPr>
          <a:xfrm>
            <a:off x="373320" y="130032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6" name="Espace réservé du texte 20"/>
          <p:cNvSpPr/>
          <p:nvPr/>
        </p:nvSpPr>
        <p:spPr>
          <a:xfrm>
            <a:off x="373320" y="335772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7" name="Espace réservé du texte 20"/>
          <p:cNvSpPr/>
          <p:nvPr/>
        </p:nvSpPr>
        <p:spPr>
          <a:xfrm>
            <a:off x="373320" y="5413680"/>
            <a:ext cx="3468600" cy="16556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79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7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8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89" name="PlaceHolder 5"/>
          <p:cNvSpPr>
            <a:spLocks noGrp="1"/>
          </p:cNvSpPr>
          <p:nvPr>
            <p:ph type="body"/>
          </p:nvPr>
        </p:nvSpPr>
        <p:spPr>
          <a:xfrm>
            <a:off x="110520" y="188100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90" name="PlaceHolder 6"/>
          <p:cNvSpPr>
            <a:spLocks noGrp="1"/>
          </p:cNvSpPr>
          <p:nvPr>
            <p:ph type="body"/>
          </p:nvPr>
        </p:nvSpPr>
        <p:spPr>
          <a:xfrm>
            <a:off x="117720" y="392328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91" name="PlaceHolder 7"/>
          <p:cNvSpPr>
            <a:spLocks noGrp="1"/>
          </p:cNvSpPr>
          <p:nvPr>
            <p:ph type="body"/>
          </p:nvPr>
        </p:nvSpPr>
        <p:spPr>
          <a:xfrm>
            <a:off x="135720" y="5965560"/>
            <a:ext cx="524880" cy="52488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57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57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92" name="PlaceHolder 8"/>
          <p:cNvSpPr>
            <a:spLocks noGrp="1"/>
          </p:cNvSpPr>
          <p:nvPr>
            <p:ph type="ftr" idx="11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3" name="PlaceHolder 9"/>
          <p:cNvSpPr>
            <a:spLocks noGrp="1"/>
          </p:cNvSpPr>
          <p:nvPr>
            <p:ph type="sldNum" idx="11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19A25F8-92C3-4071-ACE1-294170FF874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9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9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9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8" name="Espace réservé du texte 20"/>
          <p:cNvSpPr/>
          <p:nvPr/>
        </p:nvSpPr>
        <p:spPr>
          <a:xfrm>
            <a:off x="619920" y="14738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9" name="Espace réservé du texte 20"/>
          <p:cNvSpPr/>
          <p:nvPr/>
        </p:nvSpPr>
        <p:spPr>
          <a:xfrm>
            <a:off x="1136880" y="297288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0" name="Espace réservé du texte 20"/>
          <p:cNvSpPr/>
          <p:nvPr/>
        </p:nvSpPr>
        <p:spPr>
          <a:xfrm>
            <a:off x="1791360" y="45068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1" name="Espace réservé du texte 20"/>
          <p:cNvSpPr/>
          <p:nvPr/>
        </p:nvSpPr>
        <p:spPr>
          <a:xfrm>
            <a:off x="2501280" y="5975640"/>
            <a:ext cx="3091680" cy="1154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0087BD"/>
              </a:gs>
              <a:gs pos="100000">
                <a:srgbClr val="0F6396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ctr">
            <a:noAutofit/>
          </a:bodyPr>
          <a:lstStyle/>
          <a:p>
            <a:pPr algn="ctr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"/>
              </a:rPr>
              <a:t>Ajouter du texte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2" name="PlaceHolder 1"/>
          <p:cNvSpPr>
            <a:spLocks noGrp="1"/>
          </p:cNvSpPr>
          <p:nvPr>
            <p:ph type="body"/>
          </p:nvPr>
        </p:nvSpPr>
        <p:spPr>
          <a:xfrm>
            <a:off x="385920" y="181728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 type="body"/>
          </p:nvPr>
        </p:nvSpPr>
        <p:spPr>
          <a:xfrm>
            <a:off x="902880" y="331632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04" name="PlaceHolder 3"/>
          <p:cNvSpPr>
            <a:spLocks noGrp="1"/>
          </p:cNvSpPr>
          <p:nvPr>
            <p:ph type="body"/>
          </p:nvPr>
        </p:nvSpPr>
        <p:spPr>
          <a:xfrm>
            <a:off x="1557360" y="486396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05" name="PlaceHolder 4"/>
          <p:cNvSpPr>
            <a:spLocks noGrp="1"/>
          </p:cNvSpPr>
          <p:nvPr>
            <p:ph type="body"/>
          </p:nvPr>
        </p:nvSpPr>
        <p:spPr>
          <a:xfrm>
            <a:off x="2267280" y="6319080"/>
            <a:ext cx="467640" cy="46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ct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"/>
              </a:rPr>
              <a:t> n°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06" name="PlaceHolder 5"/>
          <p:cNvSpPr>
            <a:spLocks noGrp="1"/>
          </p:cNvSpPr>
          <p:nvPr>
            <p:ph type="body"/>
          </p:nvPr>
        </p:nvSpPr>
        <p:spPr>
          <a:xfrm>
            <a:off x="3711960" y="1473840"/>
            <a:ext cx="959940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907" name="PlaceHolder 6"/>
          <p:cNvSpPr>
            <a:spLocks noGrp="1"/>
          </p:cNvSpPr>
          <p:nvPr>
            <p:ph type="body"/>
          </p:nvPr>
        </p:nvSpPr>
        <p:spPr>
          <a:xfrm>
            <a:off x="4246560" y="2972880"/>
            <a:ext cx="906480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908" name="PlaceHolder 7"/>
          <p:cNvSpPr>
            <a:spLocks noGrp="1"/>
          </p:cNvSpPr>
          <p:nvPr>
            <p:ph type="body"/>
          </p:nvPr>
        </p:nvSpPr>
        <p:spPr>
          <a:xfrm>
            <a:off x="4883040" y="4441680"/>
            <a:ext cx="842796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909" name="PlaceHolder 8"/>
          <p:cNvSpPr>
            <a:spLocks noGrp="1"/>
          </p:cNvSpPr>
          <p:nvPr>
            <p:ph type="body"/>
          </p:nvPr>
        </p:nvSpPr>
        <p:spPr>
          <a:xfrm>
            <a:off x="5614920" y="5975640"/>
            <a:ext cx="7696080" cy="11541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910" name="PlaceHolder 9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11" name="PlaceHolder 10"/>
          <p:cNvSpPr>
            <a:spLocks noGrp="1"/>
          </p:cNvSpPr>
          <p:nvPr>
            <p:ph type="ftr" idx="11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12" name="PlaceHolder 11"/>
          <p:cNvSpPr>
            <a:spLocks noGrp="1"/>
          </p:cNvSpPr>
          <p:nvPr>
            <p:ph type="sldNum" idx="12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82EF5AD-7BD9-445B-9264-0315F6A0C47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1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1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1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7" name="PlaceHolder 1"/>
          <p:cNvSpPr>
            <a:spLocks noGrp="1"/>
          </p:cNvSpPr>
          <p:nvPr>
            <p:ph type="body"/>
          </p:nvPr>
        </p:nvSpPr>
        <p:spPr>
          <a:xfrm>
            <a:off x="5762520" y="0"/>
            <a:ext cx="7916760" cy="769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509040" y="1413720"/>
            <a:ext cx="4292280" cy="5610960"/>
          </a:xfrm>
          <a:prstGeom prst="rect">
            <a:avLst/>
          </a:prstGeom>
          <a:noFill/>
          <a:ln w="1908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</p:txBody>
      </p:sp>
      <p:sp>
        <p:nvSpPr>
          <p:cNvPr id="919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20" name="PlaceHolder 4"/>
          <p:cNvSpPr>
            <a:spLocks noGrp="1"/>
          </p:cNvSpPr>
          <p:nvPr>
            <p:ph type="ftr" idx="12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21" name="PlaceHolder 5"/>
          <p:cNvSpPr>
            <a:spLocks noGrp="1"/>
          </p:cNvSpPr>
          <p:nvPr>
            <p:ph type="sldNum" idx="12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97EB9E7-E2E6-4F43-B4B8-C67B7F2F7ED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23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24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25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6" name="PlaceHolder 1"/>
          <p:cNvSpPr>
            <a:spLocks noGrp="1"/>
          </p:cNvSpPr>
          <p:nvPr>
            <p:ph type="body"/>
          </p:nvPr>
        </p:nvSpPr>
        <p:spPr>
          <a:xfrm>
            <a:off x="51444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927" name="PlaceHolder 2"/>
          <p:cNvSpPr>
            <a:spLocks noGrp="1"/>
          </p:cNvSpPr>
          <p:nvPr>
            <p:ph type="body"/>
          </p:nvPr>
        </p:nvSpPr>
        <p:spPr>
          <a:xfrm>
            <a:off x="1799280" y="1251000"/>
            <a:ext cx="1224720" cy="122472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28" name="PlaceHolder 3"/>
          <p:cNvSpPr>
            <a:spLocks noGrp="1"/>
          </p:cNvSpPr>
          <p:nvPr>
            <p:ph type="body"/>
          </p:nvPr>
        </p:nvSpPr>
        <p:spPr>
          <a:xfrm>
            <a:off x="6300720" y="1251000"/>
            <a:ext cx="1224720" cy="1224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29" name="PlaceHolder 4"/>
          <p:cNvSpPr>
            <a:spLocks noGrp="1"/>
          </p:cNvSpPr>
          <p:nvPr>
            <p:ph type="body"/>
          </p:nvPr>
        </p:nvSpPr>
        <p:spPr>
          <a:xfrm>
            <a:off x="10796040" y="1251000"/>
            <a:ext cx="1224720" cy="12247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/>
                </a:solidFill>
                <a:uFillTx/>
                <a:latin typeface="Calibri Light"/>
              </a:rPr>
              <a:t>Cliquez sur l'icône pour ajouter une image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30" name="PlaceHolder 5"/>
          <p:cNvSpPr>
            <a:spLocks noGrp="1"/>
          </p:cNvSpPr>
          <p:nvPr>
            <p:ph type="body"/>
          </p:nvPr>
        </p:nvSpPr>
        <p:spPr>
          <a:xfrm>
            <a:off x="501012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931" name="PlaceHolder 6"/>
          <p:cNvSpPr>
            <a:spLocks noGrp="1"/>
          </p:cNvSpPr>
          <p:nvPr>
            <p:ph type="body"/>
          </p:nvPr>
        </p:nvSpPr>
        <p:spPr>
          <a:xfrm>
            <a:off x="9504720" y="2589120"/>
            <a:ext cx="3806640" cy="4035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932" name="PlaceHolder 7"/>
          <p:cNvSpPr>
            <a:spLocks noGrp="1"/>
          </p:cNvSpPr>
          <p:nvPr>
            <p:ph type="ftr" idx="12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3" name="PlaceHolder 8"/>
          <p:cNvSpPr>
            <a:spLocks noGrp="1"/>
          </p:cNvSpPr>
          <p:nvPr>
            <p:ph type="sldNum" idx="12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90A1597-7DD7-495D-B3E0-C163B06D74B1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4" name="PlaceHolder 9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3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3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3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9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0" name="Rectangle 5"/>
          <p:cNvSpPr/>
          <p:nvPr/>
        </p:nvSpPr>
        <p:spPr>
          <a:xfrm flipH="1" flipV="1">
            <a:off x="1975320" y="6245280"/>
            <a:ext cx="10837080" cy="28080"/>
          </a:xfrm>
          <a:prstGeom prst="rect">
            <a:avLst/>
          </a:prstGeom>
          <a:solidFill>
            <a:schemeClr val="accent1"/>
          </a:solidFill>
          <a:ln>
            <a:solidFill>
              <a:srgbClr val="0087BD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102600" tIns="14040" rIns="102600" bIns="140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1" name="Rectangle 6"/>
          <p:cNvSpPr/>
          <p:nvPr/>
        </p:nvSpPr>
        <p:spPr>
          <a:xfrm>
            <a:off x="1940400" y="1424160"/>
            <a:ext cx="26640" cy="484668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87BD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102600" tIns="51480" rIns="102600" bIns="5148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02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2" name="PlaceHolder 2"/>
          <p:cNvSpPr>
            <a:spLocks noGrp="1"/>
          </p:cNvSpPr>
          <p:nvPr>
            <p:ph type="body"/>
          </p:nvPr>
        </p:nvSpPr>
        <p:spPr>
          <a:xfrm>
            <a:off x="2862000" y="465516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 type="body"/>
          </p:nvPr>
        </p:nvSpPr>
        <p:spPr>
          <a:xfrm>
            <a:off x="5845320" y="344340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4" name="PlaceHolder 4"/>
          <p:cNvSpPr>
            <a:spLocks noGrp="1"/>
          </p:cNvSpPr>
          <p:nvPr>
            <p:ph type="body"/>
          </p:nvPr>
        </p:nvSpPr>
        <p:spPr>
          <a:xfrm>
            <a:off x="622080" y="1423440"/>
            <a:ext cx="1245240" cy="484668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2"/>
            </a:solidFill>
            <a:round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Cliquez pour modifier les styles du texte du masque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5" name="PlaceHolder 5"/>
          <p:cNvSpPr>
            <a:spLocks noGrp="1"/>
          </p:cNvSpPr>
          <p:nvPr>
            <p:ph type="body"/>
          </p:nvPr>
        </p:nvSpPr>
        <p:spPr>
          <a:xfrm>
            <a:off x="1976040" y="6351840"/>
            <a:ext cx="10803600" cy="82980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2"/>
            </a:solidFill>
            <a:round/>
          </a:ln>
        </p:spPr>
        <p:txBody>
          <a:bodyPr lIns="36000" tIns="36000" rIns="36000" bIns="36000" numCol="1" spcCol="0" anchor="t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4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240" b="0" u="none" strike="noStrike">
                <a:solidFill>
                  <a:srgbClr val="35383B"/>
                </a:solidFill>
                <a:uFillTx/>
                <a:latin typeface="Calibri Light"/>
              </a:rPr>
              <a:t>Deuxième niveau</a:t>
            </a:r>
            <a:endParaRPr lang="fr-FR" sz="12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6" name="PlaceHolder 6"/>
          <p:cNvSpPr>
            <a:spLocks noGrp="1"/>
          </p:cNvSpPr>
          <p:nvPr>
            <p:ph type="body"/>
          </p:nvPr>
        </p:nvSpPr>
        <p:spPr>
          <a:xfrm>
            <a:off x="8828640" y="2231640"/>
            <a:ext cx="3728160" cy="807480"/>
          </a:xfrm>
          <a:prstGeom prst="rect">
            <a:avLst/>
          </a:prstGeom>
          <a:solidFill>
            <a:schemeClr val="lt1">
              <a:lumMod val="95000"/>
            </a:schemeClr>
          </a:solidFill>
          <a:ln w="28440">
            <a:noFill/>
          </a:ln>
        </p:spPr>
        <p:txBody>
          <a:bodyPr lIns="91440" tIns="45720" rIns="91440" bIns="45720" numCol="1" spcCol="0" anchor="ctr">
            <a:normAutofit/>
          </a:bodyPr>
          <a:lstStyle/>
          <a:p>
            <a:pPr marL="385200" indent="-385200" algn="ctr" defTabSz="1027080">
              <a:lnSpc>
                <a:spcPct val="100000"/>
              </a:lnSpc>
              <a:spcBef>
                <a:spcPts val="315"/>
              </a:spcBef>
              <a:buNone/>
              <a:tabLst>
                <a:tab pos="0" algn="l"/>
              </a:tabLst>
            </a:pPr>
            <a:r>
              <a:rPr lang="fr-FR" sz="1580" b="1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58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47" name="PlaceHolder 7"/>
          <p:cNvSpPr>
            <a:spLocks noGrp="1"/>
          </p:cNvSpPr>
          <p:nvPr>
            <p:ph type="ftr" idx="12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8" name="PlaceHolder 8"/>
          <p:cNvSpPr>
            <a:spLocks noGrp="1"/>
          </p:cNvSpPr>
          <p:nvPr>
            <p:ph type="sldNum" idx="12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F43F154-2770-48EC-B44A-93D44E8FDA0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5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5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5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3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54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955" name="PlaceHolder 2"/>
          <p:cNvSpPr>
            <a:spLocks noGrp="1"/>
          </p:cNvSpPr>
          <p:nvPr>
            <p:ph type="body"/>
          </p:nvPr>
        </p:nvSpPr>
        <p:spPr>
          <a:xfrm>
            <a:off x="48564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56" name="PlaceHolder 3"/>
          <p:cNvSpPr>
            <a:spLocks noGrp="1"/>
          </p:cNvSpPr>
          <p:nvPr>
            <p:ph type="ftr" idx="12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7" name="PlaceHolder 4"/>
          <p:cNvSpPr>
            <a:spLocks noGrp="1"/>
          </p:cNvSpPr>
          <p:nvPr>
            <p:ph type="sldNum" idx="12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C50434D-9817-4A75-B74C-6942CBBF49C0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524120" cy="1707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6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6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6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3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64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965" name="PlaceHolder 2"/>
          <p:cNvSpPr>
            <a:spLocks noGrp="1"/>
          </p:cNvSpPr>
          <p:nvPr>
            <p:ph type="body"/>
          </p:nvPr>
        </p:nvSpPr>
        <p:spPr>
          <a:xfrm>
            <a:off x="48744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 type="ftr" idx="12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67" name="PlaceHolder 4"/>
          <p:cNvSpPr>
            <a:spLocks noGrp="1"/>
          </p:cNvSpPr>
          <p:nvPr>
            <p:ph type="sldNum" idx="13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35A89FB-3B7A-41FD-942E-14C62B27950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6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438440" cy="14979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7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7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7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3" name="Rectangle 4"/>
          <p:cNvSpPr/>
          <p:nvPr/>
        </p:nvSpPr>
        <p:spPr>
          <a:xfrm>
            <a:off x="0" y="-7560"/>
            <a:ext cx="5311800" cy="7157160"/>
          </a:xfrm>
          <a:custGeom>
            <a:avLst/>
            <a:gdLst>
              <a:gd name="textAreaLeft" fmla="*/ 0 w 5311800"/>
              <a:gd name="textAreaRight" fmla="*/ 5312160 w 531180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734557" h="6864774">
                <a:moveTo>
                  <a:pt x="0" y="6774"/>
                </a:moveTo>
                <a:lnTo>
                  <a:pt x="4734557" y="0"/>
                </a:lnTo>
                <a:lnTo>
                  <a:pt x="2555899" y="6860496"/>
                </a:lnTo>
                <a:lnTo>
                  <a:pt x="0" y="6864774"/>
                </a:lnTo>
                <a:lnTo>
                  <a:pt x="0" y="67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4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74" name="PlaceHolder 1"/>
          <p:cNvSpPr>
            <a:spLocks noGrp="1"/>
          </p:cNvSpPr>
          <p:nvPr>
            <p:ph type="body"/>
          </p:nvPr>
        </p:nvSpPr>
        <p:spPr>
          <a:xfrm>
            <a:off x="5312160" y="1413720"/>
            <a:ext cx="7956000" cy="55623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399600" indent="-388800" algn="just" defTabSz="1023120">
              <a:lnSpc>
                <a:spcPct val="100000"/>
              </a:lnSpc>
              <a:spcBef>
                <a:spcPts val="672"/>
              </a:spcBef>
              <a:buSzPct val="100294"/>
              <a:buBlip>
                <a:blip r:embed="rId4"/>
              </a:buBlip>
            </a:pPr>
            <a:r>
              <a:rPr lang="fr-FR" sz="179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72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7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1009440" lvl="2" indent="-20160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"/>
              <a:buChar char="-"/>
            </a:pPr>
            <a:r>
              <a:rPr lang="fr-FR" sz="134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672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672"/>
              </a:spcBef>
              <a:buClr>
                <a:srgbClr val="35383B"/>
              </a:buClr>
              <a:buFont typeface="Wingdings" charset="2"/>
              <a:buChar char=""/>
            </a:pPr>
            <a:r>
              <a:rPr lang="fr-FR" sz="118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975" name="PlaceHolder 2"/>
          <p:cNvSpPr>
            <a:spLocks noGrp="1"/>
          </p:cNvSpPr>
          <p:nvPr>
            <p:ph type="body"/>
          </p:nvPr>
        </p:nvSpPr>
        <p:spPr>
          <a:xfrm>
            <a:off x="420480" y="2522880"/>
            <a:ext cx="2757600" cy="2986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l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402480" indent="0" algn="just" defTabSz="1023120">
              <a:lnSpc>
                <a:spcPct val="100000"/>
              </a:lnSpc>
              <a:spcBef>
                <a:spcPts val="697"/>
              </a:spcBef>
              <a:buNone/>
              <a:tabLst>
                <a:tab pos="0" algn="l"/>
              </a:tabLst>
            </a:pPr>
            <a:r>
              <a:rPr lang="fr-FR" sz="1400" b="1" u="none" strike="noStrike">
                <a:solidFill>
                  <a:schemeClr val="lt1"/>
                </a:solidFill>
                <a:uFillTx/>
                <a:latin typeface="Calibri Light"/>
              </a:rPr>
              <a:t>Deuxième niveau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016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Troisième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1050840" indent="0" algn="just" defTabSz="102312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1100" b="1" u="none" strike="noStrike">
                <a:solidFill>
                  <a:schemeClr val="lt1"/>
                </a:solidFill>
                <a:uFillTx/>
                <a:latin typeface="Calibri Light"/>
              </a:rPr>
              <a:t>Quatrième niveau</a:t>
            </a:r>
            <a:endParaRPr lang="fr-FR" sz="11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2052000" indent="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1200" b="1" u="none" strike="noStrike">
                <a:solidFill>
                  <a:schemeClr val="lt1"/>
                </a:solidFill>
                <a:uFillTx/>
                <a:latin typeface="Calibri Light"/>
              </a:rPr>
              <a:t>Cinquième niveau</a:t>
            </a:r>
            <a:endParaRPr lang="fr-FR" sz="1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76" name="PlaceHolder 3"/>
          <p:cNvSpPr>
            <a:spLocks noGrp="1"/>
          </p:cNvSpPr>
          <p:nvPr>
            <p:ph type="ftr" idx="13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7" name="PlaceHolder 4"/>
          <p:cNvSpPr>
            <a:spLocks noGrp="1"/>
          </p:cNvSpPr>
          <p:nvPr>
            <p:ph type="sldNum" idx="13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930D810-AD05-4913-86B0-FAC3AD669E0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439056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lt1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98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98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98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3" name="Shape 78"/>
          <p:cNvSpPr/>
          <p:nvPr/>
        </p:nvSpPr>
        <p:spPr>
          <a:xfrm>
            <a:off x="1440360" y="3567960"/>
            <a:ext cx="4602240" cy="164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984" name="PlaceHolder 1"/>
          <p:cNvSpPr>
            <a:spLocks noGrp="1"/>
          </p:cNvSpPr>
          <p:nvPr>
            <p:ph type="body"/>
          </p:nvPr>
        </p:nvSpPr>
        <p:spPr>
          <a:xfrm>
            <a:off x="554040" y="3564720"/>
            <a:ext cx="165564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9360"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1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537120" y="2872440"/>
            <a:ext cx="5486760" cy="502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body"/>
          </p:nvPr>
        </p:nvSpPr>
        <p:spPr>
          <a:xfrm>
            <a:off x="2357640" y="3639960"/>
            <a:ext cx="365832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10" b="1" u="none" strike="noStrike">
                <a:solidFill>
                  <a:schemeClr val="dk1"/>
                </a:solidFill>
                <a:uFillTx/>
                <a:latin typeface="Calibri Light"/>
              </a:rPr>
              <a:t>Prénom Nom</a:t>
            </a:r>
            <a:endParaRPr lang="fr-FR" sz="18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87" name="PlaceHolder 4"/>
          <p:cNvSpPr>
            <a:spLocks noGrp="1"/>
          </p:cNvSpPr>
          <p:nvPr>
            <p:ph type="body"/>
          </p:nvPr>
        </p:nvSpPr>
        <p:spPr>
          <a:xfrm>
            <a:off x="2763360" y="4489560"/>
            <a:ext cx="3256200" cy="342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06 xxx</a:t>
            </a:r>
          </a:p>
        </p:txBody>
      </p:sp>
      <p:sp>
        <p:nvSpPr>
          <p:cNvPr id="988" name="PlaceHolder 5"/>
          <p:cNvSpPr>
            <a:spLocks noGrp="1"/>
          </p:cNvSpPr>
          <p:nvPr>
            <p:ph type="body"/>
          </p:nvPr>
        </p:nvSpPr>
        <p:spPr>
          <a:xfrm>
            <a:off x="2361240" y="3988080"/>
            <a:ext cx="365832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1" u="none" strike="noStrike">
                <a:solidFill>
                  <a:schemeClr val="dk2"/>
                </a:solidFill>
                <a:uFillTx/>
                <a:latin typeface="Calibri Light"/>
              </a:rPr>
              <a:t>Titre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89" name="PlaceHolder 6"/>
          <p:cNvSpPr>
            <a:spLocks noGrp="1"/>
          </p:cNvSpPr>
          <p:nvPr>
            <p:ph type="body"/>
          </p:nvPr>
        </p:nvSpPr>
        <p:spPr>
          <a:xfrm>
            <a:off x="2763360" y="4935960"/>
            <a:ext cx="3256200" cy="253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prenom.nom@secafi.com</a:t>
            </a:r>
          </a:p>
        </p:txBody>
      </p:sp>
      <p:sp>
        <p:nvSpPr>
          <p:cNvPr id="990" name="PlaceHolder 7"/>
          <p:cNvSpPr>
            <a:spLocks noGrp="1"/>
          </p:cNvSpPr>
          <p:nvPr>
            <p:ph type="body"/>
          </p:nvPr>
        </p:nvSpPr>
        <p:spPr>
          <a:xfrm>
            <a:off x="514440" y="1713600"/>
            <a:ext cx="12796200" cy="576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0" i="1" u="none" strike="noStrike">
                <a:solidFill>
                  <a:schemeClr val="dk2"/>
                </a:solidFill>
                <a:uFillTx/>
                <a:latin typeface="Calibri Light"/>
              </a:rPr>
              <a:t>Cliquez pour modifier les styles du texte du masque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91" name="Shape 78"/>
          <p:cNvSpPr/>
          <p:nvPr/>
        </p:nvSpPr>
        <p:spPr>
          <a:xfrm>
            <a:off x="7411680" y="3570840"/>
            <a:ext cx="4602240" cy="164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992" name="PlaceHolder 8"/>
          <p:cNvSpPr>
            <a:spLocks noGrp="1"/>
          </p:cNvSpPr>
          <p:nvPr>
            <p:ph type="body"/>
          </p:nvPr>
        </p:nvSpPr>
        <p:spPr>
          <a:xfrm>
            <a:off x="6525360" y="3567960"/>
            <a:ext cx="165564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9360"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10" b="0" u="none" strike="noStrike">
                <a:solidFill>
                  <a:schemeClr val="dk1"/>
                </a:solidFill>
                <a:uFillTx/>
                <a:latin typeface="Calibri Light"/>
              </a:rPr>
              <a:t>Cliquez sur l'icône pour ajouter une image</a:t>
            </a:r>
          </a:p>
        </p:txBody>
      </p:sp>
      <p:sp>
        <p:nvSpPr>
          <p:cNvPr id="993" name="PlaceHolder 9"/>
          <p:cNvSpPr>
            <a:spLocks noGrp="1"/>
          </p:cNvSpPr>
          <p:nvPr>
            <p:ph type="body"/>
          </p:nvPr>
        </p:nvSpPr>
        <p:spPr>
          <a:xfrm>
            <a:off x="6508440" y="2875680"/>
            <a:ext cx="5486760" cy="502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chemeClr val="accent1"/>
                </a:solidFill>
                <a:uFillTx/>
                <a:latin typeface="Calibri Light"/>
              </a:rPr>
              <a:t>Cliquez pour modifier les styles du texte du masque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94" name="PlaceHolder 10"/>
          <p:cNvSpPr>
            <a:spLocks noGrp="1"/>
          </p:cNvSpPr>
          <p:nvPr>
            <p:ph type="body"/>
          </p:nvPr>
        </p:nvSpPr>
        <p:spPr>
          <a:xfrm>
            <a:off x="8328960" y="3642840"/>
            <a:ext cx="366120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810" b="1" u="none" strike="noStrike">
                <a:solidFill>
                  <a:schemeClr val="dk1"/>
                </a:solidFill>
                <a:uFillTx/>
                <a:latin typeface="Calibri Light"/>
              </a:rPr>
              <a:t>Prénom Nom</a:t>
            </a:r>
            <a:endParaRPr lang="fr-FR" sz="18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95" name="PlaceHolder 11"/>
          <p:cNvSpPr>
            <a:spLocks noGrp="1"/>
          </p:cNvSpPr>
          <p:nvPr>
            <p:ph type="body"/>
          </p:nvPr>
        </p:nvSpPr>
        <p:spPr>
          <a:xfrm>
            <a:off x="8735040" y="4482000"/>
            <a:ext cx="3255480" cy="342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06 xxx</a:t>
            </a:r>
          </a:p>
        </p:txBody>
      </p:sp>
      <p:sp>
        <p:nvSpPr>
          <p:cNvPr id="996" name="PlaceHolder 12"/>
          <p:cNvSpPr>
            <a:spLocks noGrp="1"/>
          </p:cNvSpPr>
          <p:nvPr>
            <p:ph type="body"/>
          </p:nvPr>
        </p:nvSpPr>
        <p:spPr>
          <a:xfrm>
            <a:off x="8321760" y="3990960"/>
            <a:ext cx="3668760" cy="346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936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410" b="1" u="none" strike="noStrike">
                <a:solidFill>
                  <a:schemeClr val="dk2"/>
                </a:solidFill>
                <a:uFillTx/>
                <a:latin typeface="Calibri Light"/>
              </a:rPr>
              <a:t>Titre</a:t>
            </a:r>
            <a:endParaRPr lang="fr-FR" sz="141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97" name="PlaceHolder 13"/>
          <p:cNvSpPr>
            <a:spLocks noGrp="1"/>
          </p:cNvSpPr>
          <p:nvPr>
            <p:ph type="body"/>
          </p:nvPr>
        </p:nvSpPr>
        <p:spPr>
          <a:xfrm>
            <a:off x="8735040" y="4938840"/>
            <a:ext cx="3255480" cy="24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marL="936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prenom.nom@secafi.com</a:t>
            </a:r>
          </a:p>
        </p:txBody>
      </p:sp>
      <p:pic>
        <p:nvPicPr>
          <p:cNvPr id="998" name="Image 20"/>
          <p:cNvPicPr/>
          <p:nvPr/>
        </p:nvPicPr>
        <p:blipFill>
          <a:blip r:embed="rId4"/>
          <a:stretch/>
        </p:blipFill>
        <p:spPr>
          <a:xfrm>
            <a:off x="2298960" y="4415760"/>
            <a:ext cx="471960" cy="47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9" name="Image 21"/>
          <p:cNvPicPr/>
          <p:nvPr/>
        </p:nvPicPr>
        <p:blipFill>
          <a:blip r:embed="rId5"/>
          <a:srcRect l="20437" t="21374" r="42878" b="27137"/>
          <a:stretch/>
        </p:blipFill>
        <p:spPr>
          <a:xfrm>
            <a:off x="2396160" y="4908240"/>
            <a:ext cx="296280" cy="30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0" name="Image 22"/>
          <p:cNvPicPr/>
          <p:nvPr/>
        </p:nvPicPr>
        <p:blipFill>
          <a:blip r:embed="rId4"/>
          <a:stretch/>
        </p:blipFill>
        <p:spPr>
          <a:xfrm>
            <a:off x="8232840" y="4436280"/>
            <a:ext cx="471960" cy="47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1" name="Image 23"/>
          <p:cNvPicPr/>
          <p:nvPr/>
        </p:nvPicPr>
        <p:blipFill>
          <a:blip r:embed="rId5"/>
          <a:srcRect l="20437" t="21374" r="42878" b="27137"/>
          <a:stretch/>
        </p:blipFill>
        <p:spPr>
          <a:xfrm>
            <a:off x="8330040" y="4928760"/>
            <a:ext cx="296280" cy="30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2" name="Rectangle 6"/>
          <p:cNvSpPr/>
          <p:nvPr/>
        </p:nvSpPr>
        <p:spPr>
          <a:xfrm>
            <a:off x="514440" y="1219680"/>
            <a:ext cx="4604400" cy="426240"/>
          </a:xfrm>
          <a:custGeom>
            <a:avLst/>
            <a:gdLst>
              <a:gd name="textAreaLeft" fmla="*/ 0 w 4604400"/>
              <a:gd name="textAreaRight" fmla="*/ 4604760 w 4604400"/>
              <a:gd name="textAreaTop" fmla="*/ 0 h 426240"/>
              <a:gd name="textAreaBottom" fmla="*/ 426600 h 426240"/>
            </a:gdLst>
            <a:ahLst/>
            <a:cxnLst/>
            <a:rect l="textAreaLeft" t="textAreaTop" r="textAreaRight" b="textAreaBottom"/>
            <a:pathLst>
              <a:path w="4103290" h="404961">
                <a:moveTo>
                  <a:pt x="0" y="3975"/>
                </a:moveTo>
                <a:lnTo>
                  <a:pt x="4103290" y="0"/>
                </a:lnTo>
                <a:lnTo>
                  <a:pt x="3487064" y="404961"/>
                </a:lnTo>
                <a:lnTo>
                  <a:pt x="0" y="404961"/>
                </a:lnTo>
                <a:lnTo>
                  <a:pt x="0" y="3975"/>
                </a:lnTo>
                <a:close/>
              </a:path>
            </a:pathLst>
          </a:cu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9360" algn="just" defTabSz="91548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2200" b="1" u="none" strike="noStrike">
                <a:solidFill>
                  <a:schemeClr val="lt1"/>
                </a:solidFill>
                <a:uFillTx/>
                <a:latin typeface="Calibri Light"/>
              </a:rPr>
              <a:t>Votre contact sur cette mission</a:t>
            </a:r>
            <a:endParaRPr lang="fr-FR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3" name="PlaceHolder 1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04" name="PlaceHolder 15"/>
          <p:cNvSpPr>
            <a:spLocks noGrp="1"/>
          </p:cNvSpPr>
          <p:nvPr>
            <p:ph type="ftr" idx="13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5" name="PlaceHolder 16"/>
          <p:cNvSpPr>
            <a:spLocks noGrp="1"/>
          </p:cNvSpPr>
          <p:nvPr>
            <p:ph type="sldNum" idx="13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FF96041-9292-4D28-B62A-BF883DA80BE0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7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7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7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514800" y="1282680"/>
            <a:ext cx="62020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10928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710928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 idx="1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sldNum" idx="1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21ED3CE-B9A1-4DB4-82A9-DF80065FC65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07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08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0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0" name="Image 4"/>
          <p:cNvPicPr/>
          <p:nvPr/>
        </p:nvPicPr>
        <p:blipFill>
          <a:blip r:embed="rId4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11" name="Groupe 1"/>
          <p:cNvGrpSpPr/>
          <p:nvPr/>
        </p:nvGrpSpPr>
        <p:grpSpPr>
          <a:xfrm>
            <a:off x="-389160" y="970560"/>
            <a:ext cx="3065040" cy="1905120"/>
            <a:chOff x="-389160" y="970560"/>
            <a:chExt cx="3065040" cy="1905120"/>
          </a:xfrm>
        </p:grpSpPr>
        <p:sp>
          <p:nvSpPr>
            <p:cNvPr id="1012" name="ZoneTexte 11"/>
            <p:cNvSpPr/>
            <p:nvPr/>
          </p:nvSpPr>
          <p:spPr>
            <a:xfrm>
              <a:off x="-389160" y="970560"/>
              <a:ext cx="306504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2800" b="1" u="none" strike="noStrike">
                  <a:solidFill>
                    <a:schemeClr val="accent1"/>
                  </a:solidFill>
                  <a:uFillTx/>
                  <a:latin typeface="Calibri Light"/>
                </a:rPr>
                <a:t>SOMM</a:t>
              </a:r>
              <a:r>
                <a:rPr lang="fr-FR" sz="2800" b="1" u="none" strike="noStrike">
                  <a:solidFill>
                    <a:schemeClr val="dk2"/>
                  </a:solidFill>
                  <a:uFillTx/>
                  <a:latin typeface="Calibri Light"/>
                </a:rPr>
                <a:t>AIRE</a:t>
              </a:r>
              <a:endParaRPr lang="fr-FR" sz="2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1013" name="Connecteur droit 15"/>
            <p:cNvCxnSpPr/>
            <p:nvPr/>
          </p:nvCxnSpPr>
          <p:spPr>
            <a:xfrm>
              <a:off x="1455840" y="1454400"/>
              <a:ext cx="460440" cy="360"/>
            </a:xfrm>
            <a:prstGeom prst="straightConnector1">
              <a:avLst/>
            </a:prstGeom>
            <a:ln w="12700">
              <a:solidFill>
                <a:srgbClr val="0084B8"/>
              </a:solidFill>
              <a:round/>
            </a:ln>
          </p:spPr>
        </p:cxnSp>
        <p:grpSp>
          <p:nvGrpSpPr>
            <p:cNvPr id="1014" name="Shape 459"/>
            <p:cNvGrpSpPr/>
            <p:nvPr/>
          </p:nvGrpSpPr>
          <p:grpSpPr>
            <a:xfrm>
              <a:off x="541800" y="1887480"/>
              <a:ext cx="968400" cy="988200"/>
              <a:chOff x="541800" y="1887480"/>
              <a:chExt cx="968400" cy="988200"/>
            </a:xfrm>
          </p:grpSpPr>
          <p:sp>
            <p:nvSpPr>
              <p:cNvPr id="1015" name="Shape 460"/>
              <p:cNvSpPr/>
              <p:nvPr/>
            </p:nvSpPr>
            <p:spPr>
              <a:xfrm>
                <a:off x="541800" y="1887480"/>
                <a:ext cx="738360" cy="73836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627">
                    <a:moveTo>
                      <a:pt x="6302" y="977"/>
                    </a:moveTo>
                    <a:lnTo>
                      <a:pt x="6863" y="1026"/>
                    </a:lnTo>
                    <a:lnTo>
                      <a:pt x="7376" y="1099"/>
                    </a:lnTo>
                    <a:lnTo>
                      <a:pt x="7889" y="1221"/>
                    </a:lnTo>
                    <a:lnTo>
                      <a:pt x="8378" y="1417"/>
                    </a:lnTo>
                    <a:lnTo>
                      <a:pt x="8842" y="1636"/>
                    </a:lnTo>
                    <a:lnTo>
                      <a:pt x="9281" y="1905"/>
                    </a:lnTo>
                    <a:lnTo>
                      <a:pt x="9697" y="2198"/>
                    </a:lnTo>
                    <a:lnTo>
                      <a:pt x="10087" y="2540"/>
                    </a:lnTo>
                    <a:lnTo>
                      <a:pt x="10429" y="2931"/>
                    </a:lnTo>
                    <a:lnTo>
                      <a:pt x="10722" y="3346"/>
                    </a:lnTo>
                    <a:lnTo>
                      <a:pt x="10991" y="3786"/>
                    </a:lnTo>
                    <a:lnTo>
                      <a:pt x="11211" y="4250"/>
                    </a:lnTo>
                    <a:lnTo>
                      <a:pt x="11406" y="4738"/>
                    </a:lnTo>
                    <a:lnTo>
                      <a:pt x="11528" y="5251"/>
                    </a:lnTo>
                    <a:lnTo>
                      <a:pt x="11626" y="5764"/>
                    </a:lnTo>
                    <a:lnTo>
                      <a:pt x="11650" y="6326"/>
                    </a:lnTo>
                    <a:lnTo>
                      <a:pt x="11626" y="6863"/>
                    </a:lnTo>
                    <a:lnTo>
                      <a:pt x="11528" y="7400"/>
                    </a:lnTo>
                    <a:lnTo>
                      <a:pt x="11406" y="7913"/>
                    </a:lnTo>
                    <a:lnTo>
                      <a:pt x="11211" y="8402"/>
                    </a:lnTo>
                    <a:lnTo>
                      <a:pt x="10991" y="8866"/>
                    </a:lnTo>
                    <a:lnTo>
                      <a:pt x="10722" y="9305"/>
                    </a:lnTo>
                    <a:lnTo>
                      <a:pt x="10429" y="9696"/>
                    </a:lnTo>
                    <a:lnTo>
                      <a:pt x="10087" y="10087"/>
                    </a:lnTo>
                    <a:lnTo>
                      <a:pt x="9697" y="10429"/>
                    </a:lnTo>
                    <a:lnTo>
                      <a:pt x="9281" y="10746"/>
                    </a:lnTo>
                    <a:lnTo>
                      <a:pt x="8842" y="11015"/>
                    </a:lnTo>
                    <a:lnTo>
                      <a:pt x="8378" y="11235"/>
                    </a:lnTo>
                    <a:lnTo>
                      <a:pt x="7889" y="11406"/>
                    </a:lnTo>
                    <a:lnTo>
                      <a:pt x="7376" y="11552"/>
                    </a:lnTo>
                    <a:lnTo>
                      <a:pt x="6863" y="11625"/>
                    </a:lnTo>
                    <a:lnTo>
                      <a:pt x="6302" y="11650"/>
                    </a:lnTo>
                    <a:lnTo>
                      <a:pt x="5764" y="11625"/>
                    </a:lnTo>
                    <a:lnTo>
                      <a:pt x="5227" y="11552"/>
                    </a:lnTo>
                    <a:lnTo>
                      <a:pt x="4714" y="11406"/>
                    </a:lnTo>
                    <a:lnTo>
                      <a:pt x="4226" y="11235"/>
                    </a:lnTo>
                    <a:lnTo>
                      <a:pt x="3762" y="11015"/>
                    </a:lnTo>
                    <a:lnTo>
                      <a:pt x="3322" y="10746"/>
                    </a:lnTo>
                    <a:lnTo>
                      <a:pt x="2931" y="10429"/>
                    </a:lnTo>
                    <a:lnTo>
                      <a:pt x="2541" y="10087"/>
                    </a:lnTo>
                    <a:lnTo>
                      <a:pt x="2199" y="9696"/>
                    </a:lnTo>
                    <a:lnTo>
                      <a:pt x="1881" y="9305"/>
                    </a:lnTo>
                    <a:lnTo>
                      <a:pt x="1613" y="8866"/>
                    </a:lnTo>
                    <a:lnTo>
                      <a:pt x="1393" y="8402"/>
                    </a:lnTo>
                    <a:lnTo>
                      <a:pt x="1222" y="7913"/>
                    </a:lnTo>
                    <a:lnTo>
                      <a:pt x="1075" y="7400"/>
                    </a:lnTo>
                    <a:lnTo>
                      <a:pt x="1002" y="6863"/>
                    </a:lnTo>
                    <a:lnTo>
                      <a:pt x="978" y="6326"/>
                    </a:lnTo>
                    <a:lnTo>
                      <a:pt x="1002" y="5764"/>
                    </a:lnTo>
                    <a:lnTo>
                      <a:pt x="1075" y="5251"/>
                    </a:lnTo>
                    <a:lnTo>
                      <a:pt x="1222" y="4738"/>
                    </a:lnTo>
                    <a:lnTo>
                      <a:pt x="1393" y="4250"/>
                    </a:lnTo>
                    <a:lnTo>
                      <a:pt x="1613" y="3786"/>
                    </a:lnTo>
                    <a:lnTo>
                      <a:pt x="1881" y="3346"/>
                    </a:lnTo>
                    <a:lnTo>
                      <a:pt x="2199" y="2931"/>
                    </a:lnTo>
                    <a:lnTo>
                      <a:pt x="2541" y="2540"/>
                    </a:lnTo>
                    <a:lnTo>
                      <a:pt x="2931" y="2198"/>
                    </a:lnTo>
                    <a:lnTo>
                      <a:pt x="3322" y="1905"/>
                    </a:lnTo>
                    <a:lnTo>
                      <a:pt x="3762" y="1636"/>
                    </a:lnTo>
                    <a:lnTo>
                      <a:pt x="4226" y="1417"/>
                    </a:lnTo>
                    <a:lnTo>
                      <a:pt x="4714" y="1221"/>
                    </a:lnTo>
                    <a:lnTo>
                      <a:pt x="5227" y="1099"/>
                    </a:lnTo>
                    <a:lnTo>
                      <a:pt x="5764" y="1026"/>
                    </a:lnTo>
                    <a:lnTo>
                      <a:pt x="6302" y="977"/>
                    </a:lnTo>
                    <a:close/>
                    <a:moveTo>
                      <a:pt x="6302" y="0"/>
                    </a:moveTo>
                    <a:lnTo>
                      <a:pt x="5984" y="24"/>
                    </a:lnTo>
                    <a:lnTo>
                      <a:pt x="5667" y="49"/>
                    </a:lnTo>
                    <a:lnTo>
                      <a:pt x="5349" y="73"/>
                    </a:lnTo>
                    <a:lnTo>
                      <a:pt x="5032" y="147"/>
                    </a:lnTo>
                    <a:lnTo>
                      <a:pt x="4739" y="220"/>
                    </a:lnTo>
                    <a:lnTo>
                      <a:pt x="4446" y="293"/>
                    </a:lnTo>
                    <a:lnTo>
                      <a:pt x="4153" y="391"/>
                    </a:lnTo>
                    <a:lnTo>
                      <a:pt x="3859" y="513"/>
                    </a:lnTo>
                    <a:lnTo>
                      <a:pt x="3566" y="635"/>
                    </a:lnTo>
                    <a:lnTo>
                      <a:pt x="3298" y="782"/>
                    </a:lnTo>
                    <a:lnTo>
                      <a:pt x="3029" y="928"/>
                    </a:lnTo>
                    <a:lnTo>
                      <a:pt x="2785" y="1075"/>
                    </a:lnTo>
                    <a:lnTo>
                      <a:pt x="2296" y="1441"/>
                    </a:lnTo>
                    <a:lnTo>
                      <a:pt x="1857" y="1856"/>
                    </a:lnTo>
                    <a:lnTo>
                      <a:pt x="1442" y="2296"/>
                    </a:lnTo>
                    <a:lnTo>
                      <a:pt x="1075" y="2784"/>
                    </a:lnTo>
                    <a:lnTo>
                      <a:pt x="904" y="3053"/>
                    </a:lnTo>
                    <a:lnTo>
                      <a:pt x="758" y="3322"/>
                    </a:lnTo>
                    <a:lnTo>
                      <a:pt x="611" y="3590"/>
                    </a:lnTo>
                    <a:lnTo>
                      <a:pt x="489" y="3859"/>
                    </a:lnTo>
                    <a:lnTo>
                      <a:pt x="391" y="4152"/>
                    </a:lnTo>
                    <a:lnTo>
                      <a:pt x="294" y="4445"/>
                    </a:lnTo>
                    <a:lnTo>
                      <a:pt x="196" y="4738"/>
                    </a:lnTo>
                    <a:lnTo>
                      <a:pt x="123" y="5056"/>
                    </a:lnTo>
                    <a:lnTo>
                      <a:pt x="74" y="5349"/>
                    </a:lnTo>
                    <a:lnTo>
                      <a:pt x="25" y="5666"/>
                    </a:lnTo>
                    <a:lnTo>
                      <a:pt x="1" y="5984"/>
                    </a:lnTo>
                    <a:lnTo>
                      <a:pt x="1" y="6326"/>
                    </a:lnTo>
                    <a:lnTo>
                      <a:pt x="1" y="6643"/>
                    </a:lnTo>
                    <a:lnTo>
                      <a:pt x="25" y="6961"/>
                    </a:lnTo>
                    <a:lnTo>
                      <a:pt x="74" y="7278"/>
                    </a:lnTo>
                    <a:lnTo>
                      <a:pt x="123" y="7596"/>
                    </a:lnTo>
                    <a:lnTo>
                      <a:pt x="196" y="7889"/>
                    </a:lnTo>
                    <a:lnTo>
                      <a:pt x="294" y="8206"/>
                    </a:lnTo>
                    <a:lnTo>
                      <a:pt x="391" y="8499"/>
                    </a:lnTo>
                    <a:lnTo>
                      <a:pt x="489" y="8768"/>
                    </a:lnTo>
                    <a:lnTo>
                      <a:pt x="611" y="9061"/>
                    </a:lnTo>
                    <a:lnTo>
                      <a:pt x="758" y="9330"/>
                    </a:lnTo>
                    <a:lnTo>
                      <a:pt x="904" y="9598"/>
                    </a:lnTo>
                    <a:lnTo>
                      <a:pt x="1075" y="9843"/>
                    </a:lnTo>
                    <a:lnTo>
                      <a:pt x="1442" y="10331"/>
                    </a:lnTo>
                    <a:lnTo>
                      <a:pt x="1857" y="10771"/>
                    </a:lnTo>
                    <a:lnTo>
                      <a:pt x="2296" y="11186"/>
                    </a:lnTo>
                    <a:lnTo>
                      <a:pt x="2785" y="11552"/>
                    </a:lnTo>
                    <a:lnTo>
                      <a:pt x="3029" y="11723"/>
                    </a:lnTo>
                    <a:lnTo>
                      <a:pt x="3298" y="11870"/>
                    </a:lnTo>
                    <a:lnTo>
                      <a:pt x="3566" y="12016"/>
                    </a:lnTo>
                    <a:lnTo>
                      <a:pt x="3859" y="12138"/>
                    </a:lnTo>
                    <a:lnTo>
                      <a:pt x="4153" y="12236"/>
                    </a:lnTo>
                    <a:lnTo>
                      <a:pt x="4446" y="12334"/>
                    </a:lnTo>
                    <a:lnTo>
                      <a:pt x="4739" y="12431"/>
                    </a:lnTo>
                    <a:lnTo>
                      <a:pt x="5032" y="12505"/>
                    </a:lnTo>
                    <a:lnTo>
                      <a:pt x="5349" y="12553"/>
                    </a:lnTo>
                    <a:lnTo>
                      <a:pt x="5667" y="12602"/>
                    </a:lnTo>
                    <a:lnTo>
                      <a:pt x="5984" y="12627"/>
                    </a:lnTo>
                    <a:lnTo>
                      <a:pt x="6644" y="12627"/>
                    </a:lnTo>
                    <a:lnTo>
                      <a:pt x="6961" y="12602"/>
                    </a:lnTo>
                    <a:lnTo>
                      <a:pt x="7279" y="12553"/>
                    </a:lnTo>
                    <a:lnTo>
                      <a:pt x="7572" y="12505"/>
                    </a:lnTo>
                    <a:lnTo>
                      <a:pt x="7889" y="12431"/>
                    </a:lnTo>
                    <a:lnTo>
                      <a:pt x="8182" y="12334"/>
                    </a:lnTo>
                    <a:lnTo>
                      <a:pt x="8475" y="12236"/>
                    </a:lnTo>
                    <a:lnTo>
                      <a:pt x="8768" y="12138"/>
                    </a:lnTo>
                    <a:lnTo>
                      <a:pt x="9037" y="12016"/>
                    </a:lnTo>
                    <a:lnTo>
                      <a:pt x="9306" y="11870"/>
                    </a:lnTo>
                    <a:lnTo>
                      <a:pt x="9574" y="11723"/>
                    </a:lnTo>
                    <a:lnTo>
                      <a:pt x="9843" y="11552"/>
                    </a:lnTo>
                    <a:lnTo>
                      <a:pt x="10332" y="11186"/>
                    </a:lnTo>
                    <a:lnTo>
                      <a:pt x="10771" y="10771"/>
                    </a:lnTo>
                    <a:lnTo>
                      <a:pt x="11186" y="10331"/>
                    </a:lnTo>
                    <a:lnTo>
                      <a:pt x="11553" y="9843"/>
                    </a:lnTo>
                    <a:lnTo>
                      <a:pt x="11699" y="9598"/>
                    </a:lnTo>
                    <a:lnTo>
                      <a:pt x="11846" y="9330"/>
                    </a:lnTo>
                    <a:lnTo>
                      <a:pt x="11992" y="9061"/>
                    </a:lnTo>
                    <a:lnTo>
                      <a:pt x="12114" y="8768"/>
                    </a:lnTo>
                    <a:lnTo>
                      <a:pt x="12237" y="8499"/>
                    </a:lnTo>
                    <a:lnTo>
                      <a:pt x="12334" y="8206"/>
                    </a:lnTo>
                    <a:lnTo>
                      <a:pt x="12432" y="7889"/>
                    </a:lnTo>
                    <a:lnTo>
                      <a:pt x="12481" y="7596"/>
                    </a:lnTo>
                    <a:lnTo>
                      <a:pt x="12554" y="7278"/>
                    </a:lnTo>
                    <a:lnTo>
                      <a:pt x="12578" y="6961"/>
                    </a:lnTo>
                    <a:lnTo>
                      <a:pt x="12603" y="6643"/>
                    </a:lnTo>
                    <a:lnTo>
                      <a:pt x="12627" y="6326"/>
                    </a:lnTo>
                    <a:lnTo>
                      <a:pt x="12603" y="5984"/>
                    </a:lnTo>
                    <a:lnTo>
                      <a:pt x="12578" y="5666"/>
                    </a:lnTo>
                    <a:lnTo>
                      <a:pt x="12554" y="5349"/>
                    </a:lnTo>
                    <a:lnTo>
                      <a:pt x="12481" y="5056"/>
                    </a:lnTo>
                    <a:lnTo>
                      <a:pt x="12432" y="4738"/>
                    </a:lnTo>
                    <a:lnTo>
                      <a:pt x="12334" y="4445"/>
                    </a:lnTo>
                    <a:lnTo>
                      <a:pt x="12237" y="4152"/>
                    </a:lnTo>
                    <a:lnTo>
                      <a:pt x="12114" y="3859"/>
                    </a:lnTo>
                    <a:lnTo>
                      <a:pt x="11992" y="3590"/>
                    </a:lnTo>
                    <a:lnTo>
                      <a:pt x="11846" y="3322"/>
                    </a:lnTo>
                    <a:lnTo>
                      <a:pt x="11699" y="3053"/>
                    </a:lnTo>
                    <a:lnTo>
                      <a:pt x="11553" y="2784"/>
                    </a:lnTo>
                    <a:lnTo>
                      <a:pt x="11186" y="2296"/>
                    </a:lnTo>
                    <a:lnTo>
                      <a:pt x="10771" y="1856"/>
                    </a:lnTo>
                    <a:lnTo>
                      <a:pt x="10332" y="1441"/>
                    </a:lnTo>
                    <a:lnTo>
                      <a:pt x="9843" y="1075"/>
                    </a:lnTo>
                    <a:lnTo>
                      <a:pt x="9574" y="928"/>
                    </a:lnTo>
                    <a:lnTo>
                      <a:pt x="9306" y="782"/>
                    </a:lnTo>
                    <a:lnTo>
                      <a:pt x="9037" y="635"/>
                    </a:lnTo>
                    <a:lnTo>
                      <a:pt x="8768" y="513"/>
                    </a:lnTo>
                    <a:lnTo>
                      <a:pt x="8475" y="391"/>
                    </a:lnTo>
                    <a:lnTo>
                      <a:pt x="8182" y="293"/>
                    </a:lnTo>
                    <a:lnTo>
                      <a:pt x="7889" y="220"/>
                    </a:lnTo>
                    <a:lnTo>
                      <a:pt x="7572" y="147"/>
                    </a:lnTo>
                    <a:lnTo>
                      <a:pt x="7279" y="73"/>
                    </a:lnTo>
                    <a:lnTo>
                      <a:pt x="6961" y="49"/>
                    </a:lnTo>
                    <a:lnTo>
                      <a:pt x="6644" y="24"/>
                    </a:lnTo>
                    <a:lnTo>
                      <a:pt x="6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2040" tIns="122040" rIns="122040" bIns="12204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endParaRPr lang="en-US" sz="2400" b="0" u="none" strike="noStrike">
                  <a:solidFill>
                    <a:schemeClr val="lt1"/>
                  </a:solidFill>
                  <a:uFillTx/>
                  <a:latin typeface="Calibri Light"/>
                </a:endParaRPr>
              </a:p>
            </p:txBody>
          </p:sp>
          <p:sp>
            <p:nvSpPr>
              <p:cNvPr id="1016" name="Shape 462"/>
              <p:cNvSpPr/>
              <p:nvPr/>
            </p:nvSpPr>
            <p:spPr>
              <a:xfrm>
                <a:off x="1149120" y="2516040"/>
                <a:ext cx="361080" cy="35964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6155">
                    <a:moveTo>
                      <a:pt x="1075" y="0"/>
                    </a:moveTo>
                    <a:lnTo>
                      <a:pt x="831" y="269"/>
                    </a:lnTo>
                    <a:lnTo>
                      <a:pt x="562" y="537"/>
                    </a:lnTo>
                    <a:lnTo>
                      <a:pt x="293" y="782"/>
                    </a:lnTo>
                    <a:lnTo>
                      <a:pt x="0" y="1026"/>
                    </a:lnTo>
                    <a:lnTo>
                      <a:pt x="4983" y="6008"/>
                    </a:lnTo>
                    <a:lnTo>
                      <a:pt x="5056" y="6057"/>
                    </a:lnTo>
                    <a:lnTo>
                      <a:pt x="5129" y="6106"/>
                    </a:lnTo>
                    <a:lnTo>
                      <a:pt x="5227" y="6130"/>
                    </a:lnTo>
                    <a:lnTo>
                      <a:pt x="5325" y="6155"/>
                    </a:lnTo>
                    <a:lnTo>
                      <a:pt x="5422" y="6130"/>
                    </a:lnTo>
                    <a:lnTo>
                      <a:pt x="5496" y="6106"/>
                    </a:lnTo>
                    <a:lnTo>
                      <a:pt x="5593" y="6057"/>
                    </a:lnTo>
                    <a:lnTo>
                      <a:pt x="5667" y="6008"/>
                    </a:lnTo>
                    <a:lnTo>
                      <a:pt x="6033" y="5642"/>
                    </a:lnTo>
                    <a:lnTo>
                      <a:pt x="6106" y="5569"/>
                    </a:lnTo>
                    <a:lnTo>
                      <a:pt x="6155" y="5471"/>
                    </a:lnTo>
                    <a:lnTo>
                      <a:pt x="6179" y="5373"/>
                    </a:lnTo>
                    <a:lnTo>
                      <a:pt x="6179" y="5300"/>
                    </a:lnTo>
                    <a:lnTo>
                      <a:pt x="6179" y="5202"/>
                    </a:lnTo>
                    <a:lnTo>
                      <a:pt x="6155" y="5105"/>
                    </a:lnTo>
                    <a:lnTo>
                      <a:pt x="6106" y="5031"/>
                    </a:lnTo>
                    <a:lnTo>
                      <a:pt x="6033" y="4934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2040" tIns="122040" rIns="122040" bIns="12204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endParaRPr lang="en-US" sz="2400" b="0" u="none" strike="noStrike">
                  <a:solidFill>
                    <a:schemeClr val="lt1"/>
                  </a:solidFill>
                  <a:uFillTx/>
                  <a:latin typeface="Calibri Light"/>
                </a:endParaRPr>
              </a:p>
            </p:txBody>
          </p:sp>
        </p:grpSp>
      </p:grpSp>
      <p:sp>
        <p:nvSpPr>
          <p:cNvPr id="1017" name="PlaceHolder 1"/>
          <p:cNvSpPr>
            <a:spLocks noGrp="1"/>
          </p:cNvSpPr>
          <p:nvPr>
            <p:ph type="ftr" idx="13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8" name="PlaceHolder 2"/>
          <p:cNvSpPr>
            <a:spLocks noGrp="1"/>
          </p:cNvSpPr>
          <p:nvPr>
            <p:ph type="sldNum" idx="13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F1C321E-E7E2-4E79-BDA0-9BB333C4ACA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20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21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2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3" name="ZoneTexte 1"/>
          <p:cNvSpPr/>
          <p:nvPr/>
        </p:nvSpPr>
        <p:spPr>
          <a:xfrm>
            <a:off x="698400" y="3745800"/>
            <a:ext cx="12282840" cy="33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680" tIns="47160" rIns="94680" bIns="4716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Pour des compromis éclairés, équilibrés et exigeants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24" name="Rectangle 5"/>
          <p:cNvSpPr/>
          <p:nvPr/>
        </p:nvSpPr>
        <p:spPr>
          <a:xfrm>
            <a:off x="5912640" y="6862680"/>
            <a:ext cx="1853280" cy="39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46080">
              <a:lnSpc>
                <a:spcPct val="100000"/>
              </a:lnSpc>
            </a:pPr>
            <a:r>
              <a:rPr lang="fr-FR" sz="2020" b="1" u="none" strike="noStrike">
                <a:solidFill>
                  <a:srgbClr val="FFFFFF"/>
                </a:solidFill>
                <a:uFillTx/>
                <a:latin typeface="Calibri Light"/>
              </a:rPr>
              <a:t>www.secafi.com</a:t>
            </a:r>
            <a:endParaRPr lang="fr-FR" sz="202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25" name="Image 9"/>
          <p:cNvPicPr/>
          <p:nvPr/>
        </p:nvPicPr>
        <p:blipFill>
          <a:blip r:embed="rId4"/>
          <a:stretch/>
        </p:blipFill>
        <p:spPr>
          <a:xfrm>
            <a:off x="4636800" y="1307520"/>
            <a:ext cx="4405680" cy="117612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27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28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2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0" name="ZoneTexte 4"/>
          <p:cNvSpPr/>
          <p:nvPr/>
        </p:nvSpPr>
        <p:spPr>
          <a:xfrm>
            <a:off x="1366200" y="3681720"/>
            <a:ext cx="10946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600" b="1" u="none" strike="noStrike" spc="1001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VOUS OUVRIR DE NOUVEAUX HORIZONS</a:t>
            </a:r>
            <a:endParaRPr lang="fr-FR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31" name="Rectangle 6"/>
          <p:cNvSpPr/>
          <p:nvPr/>
        </p:nvSpPr>
        <p:spPr>
          <a:xfrm>
            <a:off x="5520960" y="6221520"/>
            <a:ext cx="2637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www.semaphores.fr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32" name="Image 7"/>
          <p:cNvPicPr/>
          <p:nvPr/>
        </p:nvPicPr>
        <p:blipFill>
          <a:blip r:embed="rId4"/>
          <a:stretch/>
        </p:blipFill>
        <p:spPr>
          <a:xfrm>
            <a:off x="3779280" y="1286280"/>
            <a:ext cx="6120360" cy="989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34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35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3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7" name="ZoneTexte 4"/>
          <p:cNvSpPr/>
          <p:nvPr/>
        </p:nvSpPr>
        <p:spPr>
          <a:xfrm>
            <a:off x="1366200" y="3681720"/>
            <a:ext cx="1094688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Votre 6ème sens pour construire votre avenir</a:t>
            </a:r>
            <a:endParaRPr lang="fr-FR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38" name="Image 8"/>
          <p:cNvPicPr/>
          <p:nvPr/>
        </p:nvPicPr>
        <p:blipFill>
          <a:blip r:embed="rId4"/>
          <a:stretch/>
        </p:blipFill>
        <p:spPr>
          <a:xfrm>
            <a:off x="4726800" y="1339920"/>
            <a:ext cx="4225320" cy="1395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9" name="Rectangle 9"/>
          <p:cNvSpPr/>
          <p:nvPr/>
        </p:nvSpPr>
        <p:spPr>
          <a:xfrm>
            <a:off x="6060600" y="6221520"/>
            <a:ext cx="15580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www.gva.fr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41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42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4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4" name="Rectangle 5"/>
          <p:cNvSpPr/>
          <p:nvPr/>
        </p:nvSpPr>
        <p:spPr>
          <a:xfrm>
            <a:off x="5283360" y="6221520"/>
            <a:ext cx="3112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www.groupe-alpha.com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45" name="ZoneTexte 4"/>
          <p:cNvSpPr/>
          <p:nvPr/>
        </p:nvSpPr>
        <p:spPr>
          <a:xfrm>
            <a:off x="2949840" y="3389400"/>
            <a:ext cx="7779240" cy="90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u="none" strike="noStrike" spc="799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Vous accompagner dans les transformations économiques, sociales &amp; environnementales</a:t>
            </a:r>
            <a:endParaRPr lang="fr-FR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46" name="Image 8"/>
          <p:cNvPicPr/>
          <p:nvPr/>
        </p:nvPicPr>
        <p:blipFill>
          <a:blip r:embed="rId4"/>
          <a:stretch/>
        </p:blipFill>
        <p:spPr>
          <a:xfrm>
            <a:off x="3561120" y="1187280"/>
            <a:ext cx="6557040" cy="11901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BD"/>
            </a:gs>
            <a:gs pos="100000">
              <a:srgbClr val="0F6396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E7E6E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48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49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5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1" name="ZoneTexte 4"/>
          <p:cNvSpPr/>
          <p:nvPr/>
        </p:nvSpPr>
        <p:spPr>
          <a:xfrm>
            <a:off x="1047600" y="3712320"/>
            <a:ext cx="11436840" cy="38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240" tIns="42120" rIns="84240" bIns="4212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2000" b="0" u="none" strike="noStrike" spc="601">
                <a:solidFill>
                  <a:schemeClr val="lt1"/>
                </a:solidFill>
                <a:uFillTx/>
                <a:latin typeface="Calibri Light"/>
                <a:ea typeface="Work Sans Light"/>
              </a:rPr>
              <a:t>Promouvoir le management équitable des singularités</a:t>
            </a:r>
            <a:endParaRPr lang="fr-FR" sz="2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52" name="Rectangle 6"/>
          <p:cNvSpPr/>
          <p:nvPr/>
        </p:nvSpPr>
        <p:spPr>
          <a:xfrm>
            <a:off x="5720400" y="6221520"/>
            <a:ext cx="2238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43120">
              <a:lnSpc>
                <a:spcPct val="100000"/>
              </a:lnSpc>
            </a:pPr>
            <a:r>
              <a:rPr lang="fr-FR" sz="2400" b="1" u="none" strike="noStrike">
                <a:solidFill>
                  <a:schemeClr val="lt1"/>
                </a:solidFill>
                <a:uFillTx/>
                <a:latin typeface="Calibri Light"/>
              </a:rPr>
              <a:t>www.thconseil.fr</a:t>
            </a:r>
            <a:endParaRPr lang="fr-FR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53" name="Image 8"/>
          <p:cNvPicPr/>
          <p:nvPr/>
        </p:nvPicPr>
        <p:blipFill>
          <a:blip r:embed="rId4"/>
          <a:stretch/>
        </p:blipFill>
        <p:spPr>
          <a:xfrm>
            <a:off x="4346280" y="1473120"/>
            <a:ext cx="4986720" cy="11901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55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56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57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8" name="PlaceHolder 1"/>
          <p:cNvSpPr>
            <a:spLocks noGrp="1"/>
          </p:cNvSpPr>
          <p:nvPr>
            <p:ph type="sldNum" idx="137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B4CF63B-9224-4A0D-9FCA-57B33E759066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59" name="PlaceHolder 2"/>
          <p:cNvSpPr>
            <a:spLocks noGrp="1"/>
          </p:cNvSpPr>
          <p:nvPr>
            <p:ph type="ftr" idx="138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6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6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6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4" name="Image 9"/>
          <p:cNvPicPr/>
          <p:nvPr/>
        </p:nvPicPr>
        <p:blipFill>
          <a:blip r:embed="rId4"/>
          <a:srcRect l="12157"/>
          <a:stretch/>
        </p:blipFill>
        <p:spPr>
          <a:xfrm>
            <a:off x="0" y="2076840"/>
            <a:ext cx="2656440" cy="3024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5" name="PlaceHolder 1"/>
          <p:cNvSpPr>
            <a:spLocks noGrp="1"/>
          </p:cNvSpPr>
          <p:nvPr>
            <p:ph type="body"/>
          </p:nvPr>
        </p:nvSpPr>
        <p:spPr>
          <a:xfrm>
            <a:off x="3531240" y="1953000"/>
            <a:ext cx="8451720" cy="492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/>
          </a:bodyPr>
          <a:lstStyle/>
          <a:p>
            <a:pPr marL="402480" indent="-402480" defTabSz="1026000">
              <a:lnSpc>
                <a:spcPct val="100000"/>
              </a:lnSpc>
              <a:spcBef>
                <a:spcPts val="1346"/>
              </a:spcBef>
              <a:buSzPct val="100000"/>
              <a:buBlip>
                <a:blip r:embed="rId5"/>
              </a:buBlip>
            </a:pPr>
            <a:r>
              <a:rPr lang="fr-FR" sz="2250" b="0" u="none" strike="noStrike">
                <a:solidFill>
                  <a:schemeClr val="dk1"/>
                </a:solidFill>
                <a:uFillTx/>
                <a:latin typeface="Calibri Light"/>
              </a:rPr>
              <a:t>Cliquez pour ajouter du texte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580" b="0" u="none" strike="noStrike">
                <a:solidFill>
                  <a:schemeClr val="dk1"/>
                </a:solidFill>
                <a:uFillTx/>
                <a:latin typeface="Calibri Light"/>
              </a:rPr>
              <a:t>Niveau 2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580" b="0" u="none" strike="noStrike">
                <a:solidFill>
                  <a:schemeClr val="dk1"/>
                </a:solidFill>
                <a:uFillTx/>
                <a:latin typeface="Calibri Light"/>
              </a:rPr>
              <a:t>Niveau 3</a:t>
            </a:r>
          </a:p>
        </p:txBody>
      </p:sp>
      <p:sp>
        <p:nvSpPr>
          <p:cNvPr id="1066" name="PlaceHolder 2"/>
          <p:cNvSpPr>
            <a:spLocks noGrp="1"/>
          </p:cNvSpPr>
          <p:nvPr>
            <p:ph type="title"/>
          </p:nvPr>
        </p:nvSpPr>
        <p:spPr>
          <a:xfrm>
            <a:off x="3531240" y="1064160"/>
            <a:ext cx="8551440" cy="792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rmAutofit lnSpcReduction="9999"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494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494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67" name="PlaceHolder 3"/>
          <p:cNvSpPr>
            <a:spLocks noGrp="1"/>
          </p:cNvSpPr>
          <p:nvPr>
            <p:ph type="ftr" idx="13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68" name="PlaceHolder 4"/>
          <p:cNvSpPr>
            <a:spLocks noGrp="1"/>
          </p:cNvSpPr>
          <p:nvPr>
            <p:ph type="sldNum" idx="14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00FAC81-1162-411D-9098-B554F3A0CEA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7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7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7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3" name="Image 6"/>
          <p:cNvPicPr/>
          <p:nvPr/>
        </p:nvPicPr>
        <p:blipFill>
          <a:blip r:embed="rId4"/>
          <a:stretch/>
        </p:blipFill>
        <p:spPr>
          <a:xfrm>
            <a:off x="0" y="0"/>
            <a:ext cx="569700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4" name="PlaceHolder 1"/>
          <p:cNvSpPr>
            <a:spLocks noGrp="1"/>
          </p:cNvSpPr>
          <p:nvPr>
            <p:ph type="title"/>
          </p:nvPr>
        </p:nvSpPr>
        <p:spPr>
          <a:xfrm>
            <a:off x="5169600" y="1996200"/>
            <a:ext cx="7513920" cy="2770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54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5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075" name="Image 14"/>
          <p:cNvPicPr/>
          <p:nvPr/>
        </p:nvPicPr>
        <p:blipFill>
          <a:blip r:embed="rId5"/>
          <a:stretch/>
        </p:blipFill>
        <p:spPr>
          <a:xfrm>
            <a:off x="298440" y="7242480"/>
            <a:ext cx="2345760" cy="35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6" name="PlaceHolder 2"/>
          <p:cNvSpPr>
            <a:spLocks noGrp="1"/>
          </p:cNvSpPr>
          <p:nvPr>
            <p:ph type="ftr" idx="14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7" name="PlaceHolder 3"/>
          <p:cNvSpPr>
            <a:spLocks noGrp="1"/>
          </p:cNvSpPr>
          <p:nvPr>
            <p:ph type="sldNum" idx="14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C682D4B-FDB7-4F8A-8F7D-5D77B122A26A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7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8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8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2" name="Image 5"/>
          <p:cNvPicPr/>
          <p:nvPr/>
        </p:nvPicPr>
        <p:blipFill>
          <a:blip r:embed="rId4"/>
          <a:srcRect b="13889"/>
          <a:stretch/>
        </p:blipFill>
        <p:spPr>
          <a:xfrm>
            <a:off x="0" y="0"/>
            <a:ext cx="7750080" cy="71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3" name="PlaceHolder 1"/>
          <p:cNvSpPr>
            <a:spLocks noGrp="1"/>
          </p:cNvSpPr>
          <p:nvPr>
            <p:ph type="body"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Titre partie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84" name="Flèche : chevron 9"/>
          <p:cNvSpPr/>
          <p:nvPr/>
        </p:nvSpPr>
        <p:spPr>
          <a:xfrm>
            <a:off x="3436560" y="2507040"/>
            <a:ext cx="788400" cy="2129040"/>
          </a:xfrm>
          <a:prstGeom prst="chevron">
            <a:avLst>
              <a:gd name="adj" fmla="val 89716"/>
            </a:avLst>
          </a:prstGeom>
          <a:gradFill rotWithShape="0">
            <a:gsLst>
              <a:gs pos="0">
                <a:srgbClr val="E62930"/>
              </a:gs>
              <a:gs pos="100000">
                <a:srgbClr val="F2B818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85" name="PlaceHolder 2"/>
          <p:cNvSpPr>
            <a:spLocks noGrp="1"/>
          </p:cNvSpPr>
          <p:nvPr>
            <p:ph type="ftr" idx="14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6" name="PlaceHolder 3"/>
          <p:cNvSpPr>
            <a:spLocks noGrp="1"/>
          </p:cNvSpPr>
          <p:nvPr>
            <p:ph type="sldNum" idx="14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669303C-4659-4689-BFE5-5DC0BFF4D199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8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8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8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12640" y="4359240"/>
            <a:ext cx="1279836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89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 idx="1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 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 idx="1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E919884-6B4A-45AD-A55F-8A641D4BA391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8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8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09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1" name="PlaceHolder 1"/>
          <p:cNvSpPr>
            <a:spLocks noGrp="1"/>
          </p:cNvSpPr>
          <p:nvPr>
            <p:ph type="body"/>
          </p:nvPr>
        </p:nvSpPr>
        <p:spPr>
          <a:xfrm>
            <a:off x="4775400" y="382320"/>
            <a:ext cx="8535960" cy="8708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1" u="none" strike="noStrike">
                <a:solidFill>
                  <a:schemeClr val="dk2"/>
                </a:solidFill>
                <a:uFillTx/>
                <a:latin typeface="Calibri Light"/>
              </a:rPr>
              <a:t>RAPPEL DU TITRE PARTIE (OPTIONNEL) 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4775400" y="2756160"/>
            <a:ext cx="8022600" cy="16308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rm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3600" b="1" u="none" strike="noStrike">
                <a:solidFill>
                  <a:schemeClr val="accent1"/>
                </a:solidFill>
                <a:uFillTx/>
                <a:latin typeface="Calibri Light"/>
              </a:rPr>
              <a:t>Titre sous-partie</a:t>
            </a:r>
            <a:endParaRPr lang="fr-FR" sz="3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093" name="Image 6"/>
          <p:cNvPicPr/>
          <p:nvPr/>
        </p:nvPicPr>
        <p:blipFill>
          <a:blip r:embed="rId4"/>
          <a:srcRect l="36869" b="13889"/>
          <a:stretch/>
        </p:blipFill>
        <p:spPr>
          <a:xfrm>
            <a:off x="0" y="0"/>
            <a:ext cx="4892400" cy="71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4" name="Flèche : chevron 11"/>
          <p:cNvSpPr/>
          <p:nvPr/>
        </p:nvSpPr>
        <p:spPr>
          <a:xfrm>
            <a:off x="3436560" y="2507040"/>
            <a:ext cx="788400" cy="2129040"/>
          </a:xfrm>
          <a:prstGeom prst="chevron">
            <a:avLst>
              <a:gd name="adj" fmla="val 89716"/>
            </a:avLst>
          </a:prstGeom>
          <a:gradFill rotWithShape="0">
            <a:gsLst>
              <a:gs pos="0">
                <a:srgbClr val="E62930"/>
              </a:gs>
              <a:gs pos="100000">
                <a:srgbClr val="F2B818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095" name="PlaceHolder 3"/>
          <p:cNvSpPr>
            <a:spLocks noGrp="1"/>
          </p:cNvSpPr>
          <p:nvPr>
            <p:ph type="ftr" idx="14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6" name="PlaceHolder 4"/>
          <p:cNvSpPr>
            <a:spLocks noGrp="1"/>
          </p:cNvSpPr>
          <p:nvPr>
            <p:ph type="sldNum" idx="14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CE7B666-926E-4C24-ACF0-7DAE1C5C3ABB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09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09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0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01" name="PlaceHolder 1"/>
          <p:cNvSpPr>
            <a:spLocks noGrp="1"/>
          </p:cNvSpPr>
          <p:nvPr>
            <p:ph type="body"/>
          </p:nvPr>
        </p:nvSpPr>
        <p:spPr>
          <a:xfrm>
            <a:off x="485640" y="1285920"/>
            <a:ext cx="12707640" cy="5781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02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03" name="PlaceHolder 3"/>
          <p:cNvSpPr>
            <a:spLocks noGrp="1"/>
          </p:cNvSpPr>
          <p:nvPr>
            <p:ph type="ftr" idx="14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4" name="PlaceHolder 4"/>
          <p:cNvSpPr>
            <a:spLocks noGrp="1"/>
          </p:cNvSpPr>
          <p:nvPr>
            <p:ph type="sldNum" idx="14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46A587D-E959-47E6-B51B-AE8DAD959E73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06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07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08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09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10" name="PlaceHolder 2"/>
          <p:cNvSpPr>
            <a:spLocks noGrp="1"/>
          </p:cNvSpPr>
          <p:nvPr>
            <p:ph type="ftr" idx="14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1" name="PlaceHolder 3"/>
          <p:cNvSpPr>
            <a:spLocks noGrp="1"/>
          </p:cNvSpPr>
          <p:nvPr>
            <p:ph type="sldNum" idx="15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DC7ABB8-11C0-4017-A9CE-E97FD7DA189E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2" name="PlaceHolder 4"/>
          <p:cNvSpPr>
            <a:spLocks noGrp="1"/>
          </p:cNvSpPr>
          <p:nvPr>
            <p:ph type="body"/>
          </p:nvPr>
        </p:nvSpPr>
        <p:spPr>
          <a:xfrm>
            <a:off x="683640" y="1800360"/>
            <a:ext cx="12311280" cy="446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éditer le format du plan de texte</a:t>
            </a:r>
          </a:p>
          <a:p>
            <a:pPr marL="864000" lvl="1" indent="-324000" algn="just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Second niveau de plan</a:t>
            </a:r>
          </a:p>
          <a:p>
            <a:pPr marL="1296000" lvl="2" indent="-288000" algn="just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Calibri Light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14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15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16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7" name="PlaceHolder 1"/>
          <p:cNvSpPr>
            <a:spLocks noGrp="1"/>
          </p:cNvSpPr>
          <p:nvPr>
            <p:ph type="body"/>
          </p:nvPr>
        </p:nvSpPr>
        <p:spPr>
          <a:xfrm>
            <a:off x="2895480" y="1282680"/>
            <a:ext cx="10413720" cy="5787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pic>
        <p:nvPicPr>
          <p:cNvPr id="1118" name="Image 11"/>
          <p:cNvPicPr/>
          <p:nvPr/>
        </p:nvPicPr>
        <p:blipFill>
          <a:blip r:embed="rId5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19" name="Groupe 22"/>
          <p:cNvGrpSpPr/>
          <p:nvPr/>
        </p:nvGrpSpPr>
        <p:grpSpPr>
          <a:xfrm>
            <a:off x="211680" y="1022760"/>
            <a:ext cx="1913040" cy="1515960"/>
            <a:chOff x="211680" y="1022760"/>
            <a:chExt cx="1913040" cy="1515960"/>
          </a:xfrm>
        </p:grpSpPr>
        <p:sp>
          <p:nvSpPr>
            <p:cNvPr id="1120" name="ZoneTexte 23"/>
            <p:cNvSpPr/>
            <p:nvPr/>
          </p:nvSpPr>
          <p:spPr>
            <a:xfrm>
              <a:off x="211680" y="1022760"/>
              <a:ext cx="191304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3200" b="1" u="none" strike="noStrike">
                  <a:solidFill>
                    <a:srgbClr val="0087BD"/>
                  </a:solidFill>
                  <a:uFillTx/>
                  <a:latin typeface="Calibri Light"/>
                </a:rPr>
                <a:t>SYN</a:t>
              </a:r>
              <a:r>
                <a:rPr lang="fr-FR" sz="3200" b="1" u="none" strike="noStrike">
                  <a:solidFill>
                    <a:srgbClr val="0F6396"/>
                  </a:solidFill>
                  <a:uFillTx/>
                  <a:latin typeface="Calibri Light"/>
                </a:rPr>
                <a:t>THÈSE</a:t>
              </a:r>
              <a:endParaRPr lang="fr-FR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1121" name="Connecteur droit 24"/>
            <p:cNvCxnSpPr/>
            <p:nvPr/>
          </p:nvCxnSpPr>
          <p:spPr>
            <a:xfrm>
              <a:off x="1491480" y="1587240"/>
              <a:ext cx="410400" cy="360"/>
            </a:xfrm>
            <a:prstGeom prst="straightConnector1">
              <a:avLst/>
            </a:prstGeom>
            <a:ln w="12700">
              <a:solidFill>
                <a:srgbClr val="0087BD"/>
              </a:solidFill>
              <a:miter/>
            </a:ln>
          </p:spPr>
        </p:cxnSp>
        <p:pic>
          <p:nvPicPr>
            <p:cNvPr id="1122" name="Graphique 25" descr="Ampoule"/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tretch/>
          </p:blipFill>
          <p:spPr>
            <a:xfrm>
              <a:off x="577440" y="1773360"/>
              <a:ext cx="765360" cy="76536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23" name="PlaceHolder 2"/>
          <p:cNvSpPr>
            <a:spLocks noGrp="1"/>
          </p:cNvSpPr>
          <p:nvPr>
            <p:ph type="title"/>
          </p:nvPr>
        </p:nvSpPr>
        <p:spPr>
          <a:xfrm>
            <a:off x="2895480" y="197280"/>
            <a:ext cx="1029780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24" name="PlaceHolder 3"/>
          <p:cNvSpPr>
            <a:spLocks noGrp="1"/>
          </p:cNvSpPr>
          <p:nvPr>
            <p:ph type="ftr" idx="15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25" name="PlaceHolder 4"/>
          <p:cNvSpPr>
            <a:spLocks noGrp="1"/>
          </p:cNvSpPr>
          <p:nvPr>
            <p:ph type="sldNum" idx="15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F2FEF2B-B027-4F7F-9BB1-B205EED0F185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Rectangle 3" hidden="1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27" name="Rectangle 15" hidden="1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28" name="Rectangle 17" hidden="1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2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0" name="Image 11"/>
          <p:cNvPicPr/>
          <p:nvPr/>
        </p:nvPicPr>
        <p:blipFill>
          <a:blip r:embed="rId4"/>
          <a:stretch/>
        </p:blipFill>
        <p:spPr>
          <a:xfrm>
            <a:off x="1505520" y="0"/>
            <a:ext cx="8181720" cy="76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1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[CLIENT]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32" name="PlaceHolder 2"/>
          <p:cNvSpPr>
            <a:spLocks noGrp="1"/>
          </p:cNvSpPr>
          <p:nvPr>
            <p:ph type="body"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[Mission, Date]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33" name="Rectangle 15"/>
          <p:cNvSpPr/>
          <p:nvPr/>
        </p:nvSpPr>
        <p:spPr>
          <a:xfrm rot="19518000" flipV="1">
            <a:off x="8949960" y="6208200"/>
            <a:ext cx="5194440" cy="1980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512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4840" rIns="90000" bIns="-2484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214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34" name="Adressage"/>
          <p:cNvSpPr/>
          <p:nvPr/>
        </p:nvSpPr>
        <p:spPr>
          <a:xfrm>
            <a:off x="254160" y="4076640"/>
            <a:ext cx="2231640" cy="32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Sémaphores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SA au capital de 1 090 950 €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Etablissement principal :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105 Avenue Raymond Poincaré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75116 PARIS • Tél. 01 40 15 56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>
                <a:solidFill>
                  <a:srgbClr val="0F6396"/>
                </a:solidFill>
                <a:uFillTx/>
                <a:latin typeface="Calibri Light"/>
              </a:rPr>
              <a:t>Siège social :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20/24 rue Martin Bernard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75013 Paris • Tél. 01 53 62 70 00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428 761 886 RCS Paris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Numéro d’identification intracommunautaire </a:t>
            </a:r>
            <a:r>
              <a:rPr sz="950"/>
              <a:t/>
            </a:r>
            <a:br>
              <a:rPr sz="950"/>
            </a:br>
            <a:r>
              <a:rPr lang="fr-FR" sz="950" b="0" u="none" strike="noStrike">
                <a:solidFill>
                  <a:srgbClr val="0F6396"/>
                </a:solidFill>
                <a:uFillTx/>
                <a:latin typeface="Calibri Light"/>
              </a:rPr>
              <a:t>FR 01 428 761 886 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950" b="1" u="none" strike="noStrike" spc="-17">
                <a:solidFill>
                  <a:srgbClr val="0F6396"/>
                </a:solidFill>
                <a:uFillTx/>
                <a:latin typeface="Calibri Light"/>
              </a:rPr>
              <a:t>Une société du Groupe Alpha</a:t>
            </a: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endParaRPr lang="fr-FR" sz="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BORDEAUX • LILLE • LYON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MARSEILLE • METZ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MONTPELLIER • NANTES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NOUMÉA • ORLÉANS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PARIS • ROUEN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SAINT-DENIS DE LA RÉUNION  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11800">
              <a:lnSpc>
                <a:spcPct val="90000"/>
              </a:lnSpc>
              <a:tabLst>
                <a:tab pos="0" algn="l"/>
              </a:tabLst>
            </a:pPr>
            <a:r>
              <a:rPr lang="fr-FR" sz="800" b="0" u="none" strike="noStrike">
                <a:solidFill>
                  <a:srgbClr val="0F6396"/>
                </a:solidFill>
                <a:uFillTx/>
                <a:latin typeface="Calibri Light"/>
              </a:rPr>
              <a:t>TOULOUSE</a:t>
            </a:r>
            <a:endParaRPr lang="fr-FR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5" name="Logo"/>
          <p:cNvPicPr/>
          <p:nvPr/>
        </p:nvPicPr>
        <p:blipFill>
          <a:blip r:embed="rId5"/>
          <a:stretch/>
        </p:blipFill>
        <p:spPr>
          <a:xfrm>
            <a:off x="-19080" y="324000"/>
            <a:ext cx="3999240" cy="2411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37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38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39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0" name="PlaceHolder 1"/>
          <p:cNvSpPr>
            <a:spLocks noGrp="1"/>
          </p:cNvSpPr>
          <p:nvPr>
            <p:ph type="body"/>
          </p:nvPr>
        </p:nvSpPr>
        <p:spPr>
          <a:xfrm>
            <a:off x="2895480" y="1282680"/>
            <a:ext cx="10413720" cy="57877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pic>
        <p:nvPicPr>
          <p:cNvPr id="1141" name="Image 11"/>
          <p:cNvPicPr/>
          <p:nvPr/>
        </p:nvPicPr>
        <p:blipFill>
          <a:blip r:embed="rId5"/>
          <a:stretch/>
        </p:blipFill>
        <p:spPr>
          <a:xfrm>
            <a:off x="0" y="72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2" name="ZoneTexte 13"/>
          <p:cNvSpPr/>
          <p:nvPr/>
        </p:nvSpPr>
        <p:spPr>
          <a:xfrm>
            <a:off x="-236880" y="792000"/>
            <a:ext cx="273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chemeClr val="accent1"/>
                </a:solidFill>
                <a:uFillTx/>
                <a:latin typeface="Calibri Light"/>
              </a:rPr>
              <a:t>INTRO</a:t>
            </a:r>
            <a:r>
              <a:rPr lang="fr-FR" sz="2400" b="1" u="none" strike="noStrike">
                <a:solidFill>
                  <a:schemeClr val="dk2"/>
                </a:solidFill>
                <a:uFillTx/>
                <a:latin typeface="Calibri Light"/>
              </a:rPr>
              <a:t>DUCTION</a:t>
            </a:r>
            <a:endParaRPr lang="fr-FR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143" name="Connecteur droit 14"/>
          <p:cNvCxnSpPr/>
          <p:nvPr/>
        </p:nvCxnSpPr>
        <p:spPr>
          <a:xfrm>
            <a:off x="1596240" y="1281600"/>
            <a:ext cx="410400" cy="360"/>
          </a:xfrm>
          <a:prstGeom prst="straightConnector1">
            <a:avLst/>
          </a:prstGeom>
          <a:ln w="12700">
            <a:solidFill>
              <a:srgbClr val="0087BD"/>
            </a:solidFill>
            <a:round/>
          </a:ln>
        </p:spPr>
      </p:cxnSp>
      <p:sp>
        <p:nvSpPr>
          <p:cNvPr id="1144" name="PlaceHolder 2"/>
          <p:cNvSpPr>
            <a:spLocks noGrp="1"/>
          </p:cNvSpPr>
          <p:nvPr>
            <p:ph type="title"/>
          </p:nvPr>
        </p:nvSpPr>
        <p:spPr>
          <a:xfrm>
            <a:off x="2895480" y="197280"/>
            <a:ext cx="1029780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ftr" idx="15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sldNum" idx="15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F4987D5-E4C1-4BF9-9B85-E25C2238E0C7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48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49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50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1" name="Image 14"/>
          <p:cNvPicPr/>
          <p:nvPr/>
        </p:nvPicPr>
        <p:blipFill>
          <a:blip r:embed="rId4"/>
          <a:stretch/>
        </p:blipFill>
        <p:spPr>
          <a:xfrm rot="10800000">
            <a:off x="10391760" y="360"/>
            <a:ext cx="3304080" cy="769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2" name="PlaceHolder 1"/>
          <p:cNvSpPr>
            <a:spLocks noGrp="1"/>
          </p:cNvSpPr>
          <p:nvPr>
            <p:ph type="body"/>
          </p:nvPr>
        </p:nvSpPr>
        <p:spPr>
          <a:xfrm>
            <a:off x="495720" y="1287720"/>
            <a:ext cx="10047600" cy="5775840"/>
          </a:xfrm>
          <a:prstGeom prst="rect">
            <a:avLst/>
          </a:prstGeom>
          <a:noFill/>
          <a:ln w="0">
            <a:noFill/>
          </a:ln>
        </p:spPr>
        <p:txBody>
          <a:bodyPr lIns="0" tIns="72000" rIns="0" bIns="72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5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  <a:p>
            <a:pPr marL="1312920" lvl="4" indent="299880" defTabSz="25704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5383B"/>
              </a:buClr>
              <a:buFont typeface="Wingdings" charset="2"/>
              <a:buChar char="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Cinquième niveau</a:t>
            </a:r>
          </a:p>
        </p:txBody>
      </p:sp>
      <p:sp>
        <p:nvSpPr>
          <p:cNvPr id="1153" name="ZoneTexte 16"/>
          <p:cNvSpPr/>
          <p:nvPr/>
        </p:nvSpPr>
        <p:spPr>
          <a:xfrm>
            <a:off x="11329200" y="5324400"/>
            <a:ext cx="273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chemeClr val="accent1"/>
                </a:solidFill>
                <a:uFillTx/>
                <a:latin typeface="Calibri Light"/>
              </a:rPr>
              <a:t>CONCLU</a:t>
            </a:r>
            <a:r>
              <a:rPr lang="fr-FR" sz="2400" b="1" u="none" strike="noStrike">
                <a:solidFill>
                  <a:schemeClr val="dk2"/>
                </a:solidFill>
                <a:uFillTx/>
                <a:latin typeface="Calibri Light"/>
              </a:rPr>
              <a:t>SION</a:t>
            </a:r>
            <a:endParaRPr lang="fr-FR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154" name="Connecteur droit 21"/>
          <p:cNvCxnSpPr/>
          <p:nvPr/>
        </p:nvCxnSpPr>
        <p:spPr>
          <a:xfrm>
            <a:off x="11942640" y="5769360"/>
            <a:ext cx="410400" cy="360"/>
          </a:xfrm>
          <a:prstGeom prst="straightConnector1">
            <a:avLst/>
          </a:prstGeom>
          <a:ln w="12700">
            <a:solidFill>
              <a:srgbClr val="0F6396"/>
            </a:solidFill>
            <a:round/>
          </a:ln>
        </p:spPr>
      </p:cxnSp>
      <p:sp>
        <p:nvSpPr>
          <p:cNvPr id="1155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56" name="PlaceHolder 3"/>
          <p:cNvSpPr>
            <a:spLocks noGrp="1"/>
          </p:cNvSpPr>
          <p:nvPr>
            <p:ph type="ftr" idx="15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7" name="Rectangle 3"/>
          <p:cNvSpPr/>
          <p:nvPr/>
        </p:nvSpPr>
        <p:spPr>
          <a:xfrm>
            <a:off x="2220480" y="7298640"/>
            <a:ext cx="11087640" cy="143640"/>
          </a:xfrm>
          <a:custGeom>
            <a:avLst/>
            <a:gdLst>
              <a:gd name="textAreaLeft" fmla="*/ 0 w 11087640"/>
              <a:gd name="textAreaRight" fmla="*/ 11088000 w 1108764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58" name="Rectangle 20"/>
          <p:cNvSpPr/>
          <p:nvPr/>
        </p:nvSpPr>
        <p:spPr>
          <a:xfrm rot="17280000">
            <a:off x="12603240" y="6907680"/>
            <a:ext cx="1655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59" name="PlaceHolder 4"/>
          <p:cNvSpPr>
            <a:spLocks noGrp="1"/>
          </p:cNvSpPr>
          <p:nvPr>
            <p:ph type="sldNum" idx="15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7CB5090-65BA-437B-A10D-F6576884362F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61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62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63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4" name="PlaceHolder 1"/>
          <p:cNvSpPr>
            <a:spLocks noGrp="1"/>
          </p:cNvSpPr>
          <p:nvPr>
            <p:ph type="body"/>
          </p:nvPr>
        </p:nvSpPr>
        <p:spPr>
          <a:xfrm>
            <a:off x="514440" y="1282680"/>
            <a:ext cx="617832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65" name="PlaceHolder 2"/>
          <p:cNvSpPr>
            <a:spLocks noGrp="1"/>
          </p:cNvSpPr>
          <p:nvPr>
            <p:ph type="body"/>
          </p:nvPr>
        </p:nvSpPr>
        <p:spPr>
          <a:xfrm>
            <a:off x="7133040" y="1282680"/>
            <a:ext cx="617832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66" name="PlaceHolder 3"/>
          <p:cNvSpPr>
            <a:spLocks noGrp="1"/>
          </p:cNvSpPr>
          <p:nvPr>
            <p:ph type="ftr" idx="15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7" name="PlaceHolder 4"/>
          <p:cNvSpPr>
            <a:spLocks noGrp="1"/>
          </p:cNvSpPr>
          <p:nvPr>
            <p:ph type="sldNum" idx="15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121C687-92BE-4157-A85B-59C59E627EE7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8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70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71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72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3" name="PlaceHolder 1"/>
          <p:cNvSpPr>
            <a:spLocks noGrp="1"/>
          </p:cNvSpPr>
          <p:nvPr>
            <p:ph type="body"/>
          </p:nvPr>
        </p:nvSpPr>
        <p:spPr>
          <a:xfrm>
            <a:off x="514440" y="1282680"/>
            <a:ext cx="791820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74" name="PlaceHolder 2"/>
          <p:cNvSpPr>
            <a:spLocks noGrp="1"/>
          </p:cNvSpPr>
          <p:nvPr>
            <p:ph type="body"/>
          </p:nvPr>
        </p:nvSpPr>
        <p:spPr>
          <a:xfrm>
            <a:off x="8734320" y="1282680"/>
            <a:ext cx="4576680" cy="577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75" name="PlaceHolder 3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76" name="PlaceHolder 4"/>
          <p:cNvSpPr>
            <a:spLocks noGrp="1"/>
          </p:cNvSpPr>
          <p:nvPr>
            <p:ph type="ftr" idx="159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7" name="PlaceHolder 5"/>
          <p:cNvSpPr>
            <a:spLocks noGrp="1"/>
          </p:cNvSpPr>
          <p:nvPr>
            <p:ph type="sldNum" idx="16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EE41956-F122-4D19-A035-F0A8E5122064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Rectangle 3"/>
          <p:cNvSpPr/>
          <p:nvPr/>
        </p:nvSpPr>
        <p:spPr>
          <a:xfrm>
            <a:off x="2220480" y="7298640"/>
            <a:ext cx="10972800" cy="143640"/>
          </a:xfrm>
          <a:custGeom>
            <a:avLst/>
            <a:gdLst>
              <a:gd name="textAreaLeft" fmla="*/ 0 w 10972800"/>
              <a:gd name="textAreaRight" fmla="*/ 10973160 w 10972800"/>
              <a:gd name="textAreaTop" fmla="*/ 0 h 143640"/>
              <a:gd name="textAreaBottom" fmla="*/ 144000 h 143640"/>
            </a:gdLst>
            <a:ahLst/>
            <a:cxnLst/>
            <a:rect l="textAreaLeft" t="textAreaTop" r="textAreaRight" b="textAreaBottom"/>
            <a:pathLst>
              <a:path w="9318355" h="162000">
                <a:moveTo>
                  <a:pt x="55245" y="1905"/>
                </a:moveTo>
                <a:lnTo>
                  <a:pt x="9318355" y="0"/>
                </a:lnTo>
                <a:lnTo>
                  <a:pt x="9271486" y="162000"/>
                </a:lnTo>
                <a:lnTo>
                  <a:pt x="0" y="162000"/>
                </a:lnTo>
                <a:lnTo>
                  <a:pt x="55245" y="1905"/>
                </a:lnTo>
                <a:close/>
              </a:path>
            </a:pathLst>
          </a:custGeom>
          <a:gradFill rotWithShape="0">
            <a:gsLst>
              <a:gs pos="0">
                <a:srgbClr val="0F6396"/>
              </a:gs>
              <a:gs pos="100000">
                <a:srgbClr val="0087BD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chemeClr val="lt1"/>
              </a:solidFill>
              <a:uFillTx/>
              <a:latin typeface="Calibri Light"/>
            </a:endParaRPr>
          </a:p>
        </p:txBody>
      </p:sp>
      <p:sp>
        <p:nvSpPr>
          <p:cNvPr id="1179" name="Rectangle 15"/>
          <p:cNvSpPr/>
          <p:nvPr/>
        </p:nvSpPr>
        <p:spPr>
          <a:xfrm rot="17280000">
            <a:off x="12327120" y="6684840"/>
            <a:ext cx="2123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1968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sp>
        <p:nvSpPr>
          <p:cNvPr id="1180" name="Rectangle 17"/>
          <p:cNvSpPr/>
          <p:nvPr/>
        </p:nvSpPr>
        <p:spPr>
          <a:xfrm rot="19473600">
            <a:off x="-88560" y="272880"/>
            <a:ext cx="971640" cy="17640"/>
          </a:xfrm>
          <a:prstGeom prst="rect">
            <a:avLst/>
          </a:prstGeom>
          <a:gradFill rotWithShape="0">
            <a:gsLst>
              <a:gs pos="0">
                <a:srgbClr val="F2B818"/>
              </a:gs>
              <a:gs pos="100000">
                <a:srgbClr val="E62930"/>
              </a:gs>
            </a:gsLst>
            <a:lin ang="27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7000" rIns="90000" bIns="-27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u="none" strike="noStrike">
              <a:solidFill>
                <a:srgbClr val="013965"/>
              </a:solidFill>
              <a:uFillTx/>
              <a:latin typeface="Calibri Light"/>
            </a:endParaRPr>
          </a:p>
        </p:txBody>
      </p:sp>
      <p:pic>
        <p:nvPicPr>
          <p:cNvPr id="1181" name="banniere"/>
          <p:cNvPicPr/>
          <p:nvPr/>
        </p:nvPicPr>
        <p:blipFill>
          <a:blip r:embed="rId3"/>
          <a:stretch/>
        </p:blipFill>
        <p:spPr>
          <a:xfrm>
            <a:off x="110520" y="7258680"/>
            <a:ext cx="1958040" cy="36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2" name="PlaceHolder 1"/>
          <p:cNvSpPr>
            <a:spLocks noGrp="1"/>
          </p:cNvSpPr>
          <p:nvPr>
            <p:ph type="body"/>
          </p:nvPr>
        </p:nvSpPr>
        <p:spPr>
          <a:xfrm>
            <a:off x="51264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83" name="PlaceHolder 2"/>
          <p:cNvSpPr>
            <a:spLocks noGrp="1"/>
          </p:cNvSpPr>
          <p:nvPr>
            <p:ph type="body"/>
          </p:nvPr>
        </p:nvSpPr>
        <p:spPr>
          <a:xfrm>
            <a:off x="51264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84" name="PlaceHolder 3"/>
          <p:cNvSpPr>
            <a:spLocks noGrp="1"/>
          </p:cNvSpPr>
          <p:nvPr>
            <p:ph type="body"/>
          </p:nvPr>
        </p:nvSpPr>
        <p:spPr>
          <a:xfrm>
            <a:off x="7108920" y="426564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85" name="PlaceHolder 4"/>
          <p:cNvSpPr>
            <a:spLocks noGrp="1"/>
          </p:cNvSpPr>
          <p:nvPr>
            <p:ph type="body"/>
          </p:nvPr>
        </p:nvSpPr>
        <p:spPr>
          <a:xfrm>
            <a:off x="7106760" y="1282680"/>
            <a:ext cx="6202080" cy="28080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4"/>
              </a:buBlip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Cliquez pour modifier les styles du texte du masque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Deuxième niveau</a:t>
            </a: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Troisième niveau</a:t>
            </a:r>
          </a:p>
          <a:p>
            <a:pPr marL="1343160" lvl="3" indent="-27612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 Light"/>
              <a:buChar char="‐"/>
            </a:pPr>
            <a:r>
              <a:rPr lang="fr-FR" sz="1100" b="0" u="none" strike="noStrike">
                <a:solidFill>
                  <a:schemeClr val="dk1"/>
                </a:solidFill>
                <a:uFillTx/>
                <a:latin typeface="Calibri Light"/>
              </a:rPr>
              <a:t>Quatrième niveau</a:t>
            </a:r>
          </a:p>
        </p:txBody>
      </p:sp>
      <p:sp>
        <p:nvSpPr>
          <p:cNvPr id="1186" name="PlaceHolder 5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Modifiez le style du titre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187" name="PlaceHolder 6"/>
          <p:cNvSpPr>
            <a:spLocks noGrp="1"/>
          </p:cNvSpPr>
          <p:nvPr>
            <p:ph type="ftr" idx="16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50" b="0" u="none" strike="noStrike">
                <a:solidFill>
                  <a:schemeClr val="l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50" b="0" u="none" strike="noStrike">
                <a:solidFill>
                  <a:schemeClr val="lt1"/>
                </a:solidFill>
                <a:uFillTx/>
                <a:latin typeface="Calibri Light"/>
              </a:rPr>
              <a:t>&lt;pied de page&gt;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8" name="PlaceHolder 7"/>
          <p:cNvSpPr>
            <a:spLocks noGrp="1"/>
          </p:cNvSpPr>
          <p:nvPr>
            <p:ph type="sldNum" idx="16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1" u="none" strike="noStrike">
                <a:solidFill>
                  <a:schemeClr val="accent1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6E798FC-5BBC-49D1-8AE6-17C7D316AEFC}" type="slidenum">
              <a:rPr lang="fr-FR" sz="1200" b="1" u="none" strike="noStrike">
                <a:solidFill>
                  <a:schemeClr val="accent1"/>
                </a:solidFill>
                <a:uFillTx/>
                <a:latin typeface="Calibri Light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0.jpe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4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0.jpe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8355600" y="303156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0" tIns="50400" rIns="0" bIns="50400" numCol="1" spcCol="0" anchor="b">
            <a:noAutofit/>
          </a:bodyPr>
          <a:lstStyle/>
          <a:p>
            <a:pPr indent="0" algn="r" defTabSz="593280">
              <a:lnSpc>
                <a:spcPct val="90000"/>
              </a:lnSpc>
              <a:buNone/>
            </a:pPr>
            <a:r>
              <a:rPr lang="fr-FR" sz="4200" b="1" u="none" strike="noStrike" spc="116">
                <a:solidFill>
                  <a:schemeClr val="dk2"/>
                </a:solidFill>
                <a:uFillTx/>
                <a:latin typeface="Calibri Light"/>
                <a:ea typeface="BatangChe"/>
              </a:rPr>
              <a:t>Bilan de la deuxième session d’ateliers</a:t>
            </a:r>
            <a:endParaRPr lang="en-US" sz="42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/>
          </p:nvPr>
        </p:nvSpPr>
        <p:spPr>
          <a:xfrm>
            <a:off x="8355600" y="3965040"/>
            <a:ext cx="4999320" cy="7635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algn="r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accent1"/>
                </a:solidFill>
                <a:uFillTx/>
                <a:latin typeface="Calibri Light"/>
              </a:rPr>
              <a:t>MILDECA – Février 2025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29" name="Espace réservé du texte 17"/>
          <p:cNvSpPr/>
          <p:nvPr/>
        </p:nvSpPr>
        <p:spPr>
          <a:xfrm>
            <a:off x="11050200" y="6390360"/>
            <a:ext cx="2304720" cy="92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 defTabSz="912960">
              <a:lnSpc>
                <a:spcPct val="90000"/>
              </a:lnSpc>
              <a:tabLst>
                <a:tab pos="0" algn="l"/>
              </a:tabLst>
            </a:pPr>
            <a:r>
              <a:rPr lang="fr-FR" sz="1200" b="1" u="none" strike="noStrike">
                <a:solidFill>
                  <a:schemeClr val="dk2"/>
                </a:solidFill>
                <a:uFillTx/>
                <a:latin typeface="Calibri"/>
                <a:ea typeface="ＭＳ Ｐゴシック"/>
              </a:rPr>
              <a:t>VOTRE CONTACT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r" defTabSz="912960">
              <a:lnSpc>
                <a:spcPct val="90000"/>
              </a:lnSpc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2"/>
                </a:solidFill>
                <a:uFillTx/>
                <a:latin typeface="Calibri"/>
                <a:ea typeface="ＭＳ Ｐゴシック"/>
              </a:rPr>
              <a:t>Théophile Morin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r" defTabSz="912960">
              <a:lnSpc>
                <a:spcPct val="90000"/>
              </a:lnSpc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2"/>
                </a:solidFill>
                <a:uFillTx/>
                <a:latin typeface="Calibri"/>
                <a:ea typeface="ＭＳ Ｐゴシック"/>
              </a:rPr>
              <a:t>Responsable de Missions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r" defTabSz="912960">
              <a:lnSpc>
                <a:spcPct val="90000"/>
              </a:lnSpc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2"/>
                </a:solidFill>
                <a:uFillTx/>
                <a:latin typeface="Calibri"/>
                <a:ea typeface="ＭＳ Ｐゴシック"/>
              </a:rPr>
              <a:t>Tél.  : 06 85 39 73 22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r" defTabSz="912960">
              <a:lnSpc>
                <a:spcPct val="90000"/>
              </a:lnSpc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2"/>
                </a:solidFill>
                <a:uFillTx/>
                <a:latin typeface="Calibri"/>
                <a:ea typeface="ＭＳ Ｐゴシック"/>
              </a:rPr>
              <a:t>theophile.morin@semaphores.fr</a:t>
            </a:r>
            <a:endParaRPr lang="fr-FR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r" defTabSz="912960">
              <a:lnSpc>
                <a:spcPct val="90000"/>
              </a:lnSpc>
              <a:tabLst>
                <a:tab pos="0" algn="l"/>
              </a:tabLst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Rectangle : coins arrondis 8"/>
          <p:cNvSpPr/>
          <p:nvPr/>
        </p:nvSpPr>
        <p:spPr>
          <a:xfrm>
            <a:off x="7279560" y="1497240"/>
            <a:ext cx="6028200" cy="4444560"/>
          </a:xfrm>
          <a:prstGeom prst="roundRect">
            <a:avLst>
              <a:gd name="adj" fmla="val 754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48" name="Rectangle : coins arrondis 5"/>
          <p:cNvSpPr/>
          <p:nvPr/>
        </p:nvSpPr>
        <p:spPr>
          <a:xfrm>
            <a:off x="321480" y="1471680"/>
            <a:ext cx="6028200" cy="4444560"/>
          </a:xfrm>
          <a:prstGeom prst="roundRect">
            <a:avLst>
              <a:gd name="adj" fmla="val 7547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49" name="PlaceHolder 1"/>
          <p:cNvSpPr>
            <a:spLocks noGrp="1"/>
          </p:cNvSpPr>
          <p:nvPr>
            <p:ph/>
          </p:nvPr>
        </p:nvSpPr>
        <p:spPr>
          <a:xfrm>
            <a:off x="405360" y="1077480"/>
            <a:ext cx="5757840" cy="48643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2000" b="1" u="none" strike="noStrike">
                <a:solidFill>
                  <a:schemeClr val="accent5"/>
                </a:solidFill>
                <a:uFillTx/>
                <a:latin typeface="Calibri Light"/>
                <a:ea typeface="Calibri"/>
              </a:rPr>
              <a:t>Des profils hétérogènes…</a:t>
            </a:r>
            <a:endParaRPr lang="fr-FR" sz="20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Sur le plan </a:t>
            </a:r>
            <a:r>
              <a:rPr lang="fr-FR" sz="18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hiérarchique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Les profils connectés étaient variés allant d’apprentis à des directeurs 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Sur le plan </a:t>
            </a:r>
            <a:r>
              <a:rPr lang="fr-FR" sz="18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professionnel/métier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Nous avons eu 3 grands types de profils 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Des dirigeants 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Des professionnels de la santé 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algn="just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Des professionnels de la santé au travail (QVT / Prévention)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Sur </a:t>
            </a:r>
            <a:r>
              <a:rPr lang="fr-FR" sz="18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l’expertise</a:t>
            </a: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 et la </a:t>
            </a:r>
            <a:r>
              <a:rPr lang="fr-FR" sz="18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connaissance du sujet 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  <a:ea typeface="Calibri"/>
              </a:rPr>
              <a:t>En lien avec les 2 points précédents, des participants étaient déjà experts du sujet tandis que d’autres s’initiaient. </a:t>
            </a:r>
            <a:endParaRPr lang="fr-FR" sz="18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50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Quels étaient les profils des participants ?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51" name="Espace réservé du contenu 1"/>
          <p:cNvSpPr/>
          <p:nvPr/>
        </p:nvSpPr>
        <p:spPr>
          <a:xfrm>
            <a:off x="7487640" y="1681920"/>
            <a:ext cx="5706000" cy="345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2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Le besoin de </a:t>
            </a:r>
            <a:r>
              <a:rPr lang="fr-FR" sz="1800" b="1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communiquer</a:t>
            </a: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 sur le sujet et le besoin de se </a:t>
            </a:r>
            <a:r>
              <a:rPr lang="fr-FR" sz="1800" b="1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constituer un réseau </a:t>
            </a: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de pairs. </a:t>
            </a:r>
            <a:endParaRPr lang="fr-FR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112"/>
              <a:buBlip>
                <a:blip r:embed="rId2"/>
              </a:buBlip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Pour illustrer cela, à la fin de plusieurs ateliers, les </a:t>
            </a:r>
            <a:r>
              <a:rPr lang="fr-FR" sz="1800" b="1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participants ont échangé leurs adresses e-mails </a:t>
            </a: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dans le fil de discussion. </a:t>
            </a:r>
            <a:endParaRPr lang="fr-FR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800" b="0" u="none" strike="noStrike">
                <a:solidFill>
                  <a:schemeClr val="dk1"/>
                </a:solidFill>
                <a:uFillTx/>
                <a:latin typeface="Calibri Light"/>
                <a:ea typeface="Calibri"/>
              </a:rPr>
              <a:t>Certains ont également partagé des documents internes à leur structure (chartes, guides…)</a:t>
            </a:r>
            <a:endParaRPr lang="fr-FR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2" name="Espace réservé du contenu 1"/>
          <p:cNvSpPr/>
          <p:nvPr/>
        </p:nvSpPr>
        <p:spPr>
          <a:xfrm>
            <a:off x="7550280" y="1146240"/>
            <a:ext cx="5757840" cy="53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85680" algn="just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r>
              <a:rPr lang="fr-FR" sz="2000" b="1" u="none" strike="noStrike">
                <a:solidFill>
                  <a:schemeClr val="accent4"/>
                </a:solidFill>
                <a:uFillTx/>
                <a:latin typeface="Calibri Light"/>
                <a:ea typeface="Calibri"/>
              </a:rPr>
              <a:t>… mais possédant des attentes centrales communes</a:t>
            </a: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53" name="Image 10"/>
          <p:cNvPicPr/>
          <p:nvPr/>
        </p:nvPicPr>
        <p:blipFill>
          <a:blip r:embed="rId3"/>
          <a:stretch/>
        </p:blipFill>
        <p:spPr>
          <a:xfrm>
            <a:off x="5869080" y="5719680"/>
            <a:ext cx="1891440" cy="156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36A2B8F6-5004-4934-B2BE-B1FDE014D986}" type="slidenum"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Principaux sujets adressés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1523728335"/>
              </p:ext>
            </p:extLst>
          </p:nvPr>
        </p:nvGraphicFramePr>
        <p:xfrm>
          <a:off x="0" y="1023120"/>
          <a:ext cx="13932360" cy="60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55" name="ZoneTexte 7"/>
          <p:cNvSpPr/>
          <p:nvPr/>
        </p:nvSpPr>
        <p:spPr>
          <a:xfrm>
            <a:off x="955800" y="2448720"/>
            <a:ext cx="208224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Besoin d’appuis sur la communication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6" name="ZoneTexte 9"/>
          <p:cNvSpPr/>
          <p:nvPr/>
        </p:nvSpPr>
        <p:spPr>
          <a:xfrm>
            <a:off x="1997280" y="6090480"/>
            <a:ext cx="2783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457200">
              <a:lnSpc>
                <a:spcPct val="100000"/>
              </a:lnSpc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Besoin d’accompagnement : pour les travailleurs, pour la structure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7" name="ZoneTexte 11"/>
          <p:cNvSpPr/>
          <p:nvPr/>
        </p:nvSpPr>
        <p:spPr>
          <a:xfrm>
            <a:off x="9561600" y="5717520"/>
            <a:ext cx="69721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Quelles méthodes utiliser :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Comment détecter ? 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Comment accompagner ? 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Comment prévenir ? 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8" name="ZoneTexte 13"/>
          <p:cNvSpPr/>
          <p:nvPr/>
        </p:nvSpPr>
        <p:spPr>
          <a:xfrm>
            <a:off x="10713600" y="1500120"/>
            <a:ext cx="233388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400" b="0" i="1" u="none" strike="noStrike">
                <a:solidFill>
                  <a:schemeClr val="dk1"/>
                </a:solidFill>
                <a:uFillTx/>
                <a:latin typeface="Calibri Light"/>
              </a:rPr>
              <a:t>Acculturer : faire prendre conscience aux personnes addicts et aux acteurs de l’organisation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7AE0E122-8A10-4373-A4AC-4CC43A66CB0E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Rectangle : coins arrondis 11"/>
          <p:cNvSpPr/>
          <p:nvPr/>
        </p:nvSpPr>
        <p:spPr>
          <a:xfrm>
            <a:off x="541080" y="5235120"/>
            <a:ext cx="6595920" cy="183816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  <a:alpha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60" name="Rectangle : coins arrondis 10"/>
          <p:cNvSpPr/>
          <p:nvPr/>
        </p:nvSpPr>
        <p:spPr>
          <a:xfrm>
            <a:off x="7479720" y="3604680"/>
            <a:ext cx="5879520" cy="197388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61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Sujets échangés en détail (1/2)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62" name="Rectangle : coins arrondis 9"/>
          <p:cNvSpPr/>
          <p:nvPr/>
        </p:nvSpPr>
        <p:spPr>
          <a:xfrm>
            <a:off x="151920" y="1320840"/>
            <a:ext cx="7173360" cy="17244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63" name="PlaceHolder 2"/>
          <p:cNvSpPr>
            <a:spLocks noGrp="1"/>
          </p:cNvSpPr>
          <p:nvPr>
            <p:ph/>
          </p:nvPr>
        </p:nvSpPr>
        <p:spPr>
          <a:xfrm>
            <a:off x="128520" y="1023120"/>
            <a:ext cx="6839280" cy="22716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Communication et sensibilisation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Besoin d'outils pour lever le tabou autour des addictions, notamment celles moins visibles (jeux, écrans, etc.)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Difficulté à sensibiliser sans être perçu comme répressif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Intérêt pour des approches ludiques et participatives (ex: conférences théâtralisées, ateliers interactifs)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Demande de ressources pour des campagnes de communication interne efficaces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85680"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64" name="Espace réservé du contenu 5"/>
          <p:cNvSpPr/>
          <p:nvPr/>
        </p:nvSpPr>
        <p:spPr>
          <a:xfrm>
            <a:off x="485640" y="4962960"/>
            <a:ext cx="6839280" cy="227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Accompagnement et prise en charge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Besoin de clarification sur les procédures à suivre en cas de test positif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Demande de ressources pour l'accompagnement médico-social des personnes concernées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Intérêt pour des partenariats avec des structures spécialisées (ex: CSAPA, associations)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Besoin de formation pour les managers sur la gestion des situations d'addiction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1023120">
              <a:lnSpc>
                <a:spcPct val="100000"/>
              </a:lnSpc>
              <a:spcBef>
                <a:spcPts val="1196"/>
              </a:spcBef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1023120">
              <a:lnSpc>
                <a:spcPct val="100000"/>
              </a:lnSpc>
              <a:spcBef>
                <a:spcPts val="1196"/>
              </a:spcBef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5" name="Espace réservé du contenu 5"/>
          <p:cNvSpPr/>
          <p:nvPr/>
        </p:nvSpPr>
        <p:spPr>
          <a:xfrm>
            <a:off x="7325640" y="3327840"/>
            <a:ext cx="6033960" cy="20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Prévention et détection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Nécessité de définir clairement les postes à risque pour justifier les contrôles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Besoin de protocoles clairs pour la réalisation des tests (alcool, drogues) et la gestion des résultats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Questionnements sur la légalité et l'efficacité des contrôles inopinés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Intérêt pour la mise en place de "fiches réflexes" pour guider les managers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66" name="Image 13"/>
          <p:cNvPicPr/>
          <p:nvPr/>
        </p:nvPicPr>
        <p:blipFill>
          <a:blip r:embed="rId3"/>
          <a:stretch/>
        </p:blipFill>
        <p:spPr>
          <a:xfrm>
            <a:off x="2852640" y="3279960"/>
            <a:ext cx="1727280" cy="152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7" name="Image 15"/>
          <p:cNvPicPr/>
          <p:nvPr/>
        </p:nvPicPr>
        <p:blipFill>
          <a:blip r:embed="rId4"/>
          <a:stretch/>
        </p:blipFill>
        <p:spPr>
          <a:xfrm>
            <a:off x="9498240" y="986400"/>
            <a:ext cx="1842840" cy="1972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1A638605-FFA4-49CB-83F2-F58AC32C6BC2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Rectangle : coins arrondis 13"/>
          <p:cNvSpPr/>
          <p:nvPr/>
        </p:nvSpPr>
        <p:spPr>
          <a:xfrm>
            <a:off x="754920" y="1204920"/>
            <a:ext cx="5972040" cy="1551240"/>
          </a:xfrm>
          <a:prstGeom prst="roundRect">
            <a:avLst>
              <a:gd name="adj" fmla="val 16667"/>
            </a:avLst>
          </a:prstGeom>
          <a:solidFill>
            <a:srgbClr val="92D050">
              <a:alpha val="40000"/>
            </a:srgb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69" name="Rectangle : coins arrondis 12"/>
          <p:cNvSpPr/>
          <p:nvPr/>
        </p:nvSpPr>
        <p:spPr>
          <a:xfrm>
            <a:off x="1393200" y="4106880"/>
            <a:ext cx="5267880" cy="122292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70" name="Rectangle : coins arrondis 11"/>
          <p:cNvSpPr/>
          <p:nvPr/>
        </p:nvSpPr>
        <p:spPr>
          <a:xfrm>
            <a:off x="6952320" y="2481480"/>
            <a:ext cx="5879520" cy="162684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71" name="Rectangle : coins arrondis 10"/>
          <p:cNvSpPr/>
          <p:nvPr/>
        </p:nvSpPr>
        <p:spPr>
          <a:xfrm>
            <a:off x="6953760" y="5528160"/>
            <a:ext cx="5494680" cy="147276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72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Sujets échangés en détail (2/2)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73" name="PlaceHolder 2"/>
          <p:cNvSpPr>
            <a:spLocks noGrp="1"/>
          </p:cNvSpPr>
          <p:nvPr>
            <p:ph/>
          </p:nvPr>
        </p:nvSpPr>
        <p:spPr>
          <a:xfrm>
            <a:off x="839160" y="920160"/>
            <a:ext cx="5887800" cy="15861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Aspects juridiques et réglementaires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Questionnements sur la mise à jour des règlements intérieurs pour encadrer les contrôles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Besoin d'éclaircissements sur les aspects légaux des tests et des contre-expertises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>
                    <a:lumMod val="50000"/>
                  </a:schemeClr>
                </a:solidFill>
                <a:uFillTx/>
                <a:latin typeface="Calibri Light"/>
              </a:rPr>
              <a:t>Difficultés à équilibrer prévention et sanction dans les procédures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74" name="Espace réservé du contenu 5"/>
          <p:cNvSpPr/>
          <p:nvPr/>
        </p:nvSpPr>
        <p:spPr>
          <a:xfrm>
            <a:off x="1457280" y="3844440"/>
            <a:ext cx="5267880" cy="137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Données et évaluation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Besoin d'outils pour réaliser un état des lieux objectif des addictions dans l'entreprise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Difficulté à collecter des données fiables du fait du tabou et du déni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5" name="Espace réservé du contenu 5"/>
          <p:cNvSpPr/>
          <p:nvPr/>
        </p:nvSpPr>
        <p:spPr>
          <a:xfrm>
            <a:off x="6953760" y="5214600"/>
            <a:ext cx="5267880" cy="178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Collaboration et partage d'expériences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Fort intérêt pour l'échange de bonnes pratiques entre pairs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Demande de mise en relation avec d'autres structures similaires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Besoin d'un espace d'échange continu (ex: plateforme collaborative)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1023120">
              <a:lnSpc>
                <a:spcPct val="100000"/>
              </a:lnSpc>
              <a:spcBef>
                <a:spcPts val="1196"/>
              </a:spcBef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6" name="Espace réservé du contenu 5"/>
          <p:cNvSpPr/>
          <p:nvPr/>
        </p:nvSpPr>
        <p:spPr>
          <a:xfrm>
            <a:off x="6952320" y="2163600"/>
            <a:ext cx="5887800" cy="178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Culture interne et management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Nécessité d'impliquer la direction et les managers dans la démarche de prévention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Besoin de promouvoir une culture de "vigilance partagée" et de bienveillance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/>
                </a:solidFill>
                <a:uFillTx/>
                <a:latin typeface="Calibri Light"/>
              </a:rPr>
              <a:t>Difficulté à gérer les événements festifs d'entreprise en cohérence avec la politique de prévention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77" name="Image 14"/>
          <p:cNvPicPr/>
          <p:nvPr/>
        </p:nvPicPr>
        <p:blipFill>
          <a:blip r:embed="rId3"/>
          <a:stretch/>
        </p:blipFill>
        <p:spPr>
          <a:xfrm>
            <a:off x="10604160" y="382680"/>
            <a:ext cx="2031840" cy="1780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8" name="Image 16"/>
          <p:cNvPicPr/>
          <p:nvPr/>
        </p:nvPicPr>
        <p:blipFill>
          <a:blip r:embed="rId4"/>
          <a:stretch/>
        </p:blipFill>
        <p:spPr>
          <a:xfrm>
            <a:off x="576000" y="5502960"/>
            <a:ext cx="2081520" cy="158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009EBC39-5838-4515-B9E0-ACE41B81924B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PlaceHolder 1"/>
          <p:cNvSpPr>
            <a:spLocks noGrp="1"/>
          </p:cNvSpPr>
          <p:nvPr>
            <p:ph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Besoins identifiés et propositions 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21389517-76D4-46FF-BA5C-14B10EA1A1DE}" type="slidenum"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Des parcours par niveau de maturité sur le sujet semblent nécessaires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2593408414"/>
              </p:ext>
            </p:extLst>
          </p:nvPr>
        </p:nvGraphicFramePr>
        <p:xfrm>
          <a:off x="3264840" y="1024920"/>
          <a:ext cx="7497720" cy="60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025BC151-CC71-4FFA-802C-1E8FF56DF4E2}" type="slidenum">
              <a:t>15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Propositions de supports à créer suite à la deuxième session d’ateliers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82" name="PlaceHolder 2"/>
          <p:cNvSpPr>
            <a:spLocks noGrp="1"/>
          </p:cNvSpPr>
          <p:nvPr>
            <p:ph type="ftr" idx="231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050" b="0" u="none" strike="noStrike">
                <a:solidFill>
                  <a:srgbClr val="FFFFFF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u="none" strike="noStrike">
                <a:solidFill>
                  <a:srgbClr val="FFFFFF"/>
                </a:solidFill>
                <a:uFillTx/>
                <a:latin typeface="Calibri Light"/>
              </a:rPr>
              <a:t>pied de page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3" name="PlaceHolder 3"/>
          <p:cNvSpPr>
            <a:spLocks noGrp="1"/>
          </p:cNvSpPr>
          <p:nvPr>
            <p:ph type="sldNum" idx="232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1" u="none" strike="noStrike">
                <a:solidFill>
                  <a:srgbClr val="0087BD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47C56F2-F0E7-46E5-BCEC-27C47418AC3A}" type="slidenum">
              <a:rPr lang="fr-FR" sz="1200" b="1" u="none" strike="noStrike">
                <a:solidFill>
                  <a:srgbClr val="0087BD"/>
                </a:solidFill>
                <a:uFillTx/>
                <a:latin typeface="Calibri Light"/>
              </a:rPr>
              <a:t>16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4" name="PlaceHolder 4"/>
          <p:cNvSpPr>
            <a:spLocks noGrp="1"/>
          </p:cNvSpPr>
          <p:nvPr>
            <p:ph/>
          </p:nvPr>
        </p:nvSpPr>
        <p:spPr>
          <a:xfrm>
            <a:off x="485640" y="819360"/>
            <a:ext cx="12707640" cy="57812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Faire vivre le réseau Esper via le site de la MILDECA puis via la plateforme ESPER.</a:t>
            </a: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Il est essentiel de faire vivre le </a:t>
            </a: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réseau ESPER</a:t>
            </a: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 de manière continue afin de renforcer les échanges et le partage d’expériences entre les signataires. 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Un levier efficace pour y parvenir est le site de la MILDECA ainsi que la plateforme ESPER, qui peuvent devenir des outils structurants et fédérateurs. </a:t>
            </a: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À chaque parution, elle pourrait mettre en avant </a:t>
            </a: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un témoignage inspirant</a:t>
            </a: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, </a:t>
            </a: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une innovation en matière de prévention des addictions</a:t>
            </a: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, ou encore </a:t>
            </a: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une bonne pratique mise en place par l’un des signataires</a:t>
            </a: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. Cela permettrait non seulement de valoriser les actions concrètes des membres du réseau, mais aussi d’offrir des exemples concrets et applicables à l’ensemble des structures engagées. </a:t>
            </a:r>
          </a:p>
          <a:p>
            <a:pPr marL="714240" lvl="1" indent="-266760" algn="just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En intégrant ces retours d’expérience, la plateforme deviendrait un support dynamique, favorisant l’interconnexion des acteurs et l’amélioration continue des démarches engagées au sein du réseau ESPER.</a:t>
            </a: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4221139266"/>
              </p:ext>
            </p:extLst>
          </p:nvPr>
        </p:nvGraphicFramePr>
        <p:xfrm>
          <a:off x="2150280" y="3516840"/>
          <a:ext cx="10323360" cy="519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85" name="ZoneTexte 11"/>
          <p:cNvSpPr/>
          <p:nvPr/>
        </p:nvSpPr>
        <p:spPr>
          <a:xfrm>
            <a:off x="4114800" y="4803120"/>
            <a:ext cx="3017160" cy="89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4400" b="0" u="none" strike="noStrike">
                <a:solidFill>
                  <a:srgbClr val="35383B"/>
                </a:solidFill>
                <a:uFillTx/>
                <a:latin typeface="Calibri Light"/>
              </a:rPr>
              <a:t>Innovations</a:t>
            </a:r>
            <a:endParaRPr lang="fr-FR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PlaceHolder 1"/>
          <p:cNvSpPr>
            <a:spLocks noGrp="1"/>
          </p:cNvSpPr>
          <p:nvPr>
            <p:ph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Annexes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A2C3604D-424D-4A7A-9DDB-FC06F3C324F4}" type="slidenum"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Répartition des ateliers signataires : groupes 1 à 3 – Les groupes ont évolué </a:t>
            </a:r>
            <a:r>
              <a:rPr sz="2800"/>
              <a:t/>
            </a:r>
            <a:br>
              <a:rPr sz="2800"/>
            </a:b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afin de permettre une meilleure homogénéité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88" name="PlaceHolder 2"/>
          <p:cNvSpPr>
            <a:spLocks noGrp="1"/>
          </p:cNvSpPr>
          <p:nvPr>
            <p:ph type="ftr" idx="233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050" b="0" u="none" strike="noStrike">
                <a:solidFill>
                  <a:srgbClr val="FFFFFF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u="none" strike="noStrike">
                <a:solidFill>
                  <a:srgbClr val="FFFFFF"/>
                </a:solidFill>
                <a:uFillTx/>
                <a:latin typeface="Calibri Light"/>
              </a:rPr>
              <a:t>MILDECA - Webinaire Réseau ESPER - 23 septembre 2024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9" name="PlaceHolder 3"/>
          <p:cNvSpPr>
            <a:spLocks noGrp="1"/>
          </p:cNvSpPr>
          <p:nvPr>
            <p:ph type="sldNum" idx="234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1" u="none" strike="noStrike">
                <a:solidFill>
                  <a:srgbClr val="0087BD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14773EC-3C99-4ADC-9ABE-9C0C78C97DB2}" type="slidenum">
              <a:rPr lang="fr-FR" sz="1200" b="1" u="none" strike="noStrike">
                <a:solidFill>
                  <a:srgbClr val="0087BD"/>
                </a:solidFill>
                <a:uFillTx/>
                <a:latin typeface="Calibri Light"/>
              </a:rPr>
              <a:t>18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90" name="Rectangle : coins arrondis 4"/>
          <p:cNvSpPr/>
          <p:nvPr/>
        </p:nvSpPr>
        <p:spPr>
          <a:xfrm>
            <a:off x="846720" y="1461960"/>
            <a:ext cx="7536960" cy="5754600"/>
          </a:xfrm>
          <a:prstGeom prst="roundRect">
            <a:avLst>
              <a:gd name="adj" fmla="val 10510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2" spcCol="0" anchor="ctr">
            <a:noAutofit/>
          </a:bodyPr>
          <a:lstStyle/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</a:rPr>
              <a:t>Association pour la réhabilitation des sentiers municipaux de Balagne (ARSM)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AIMESS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Centre de gestion de la fonction publique territoriale du Gard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CITRADEL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Direction départementale de l’emploi, du travail, des solidarités et de la protection des populations (DDETSPP) de Belfort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Direction départementale des Territoires du territoire de Belfort (DDTB 90)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EVEA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Hauts-de-France Addictions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Mairie de Grandvillars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MARTINIQUE RECYCLAGE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METALDOM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Ortho Caraïbes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Préfecture de Belfort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SAME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Secrétariat Général Commun du territoire de Belfort (SGC)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Sociétés Villeton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Association Le Relais 18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CIVIS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Durand et fils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Efficience Santé au travail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ONG Conseil France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SOS Oxygène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Valgo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AE2I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Centre de gestion de la fonction publique territoriale du Rhône et de la Métropole de Lyon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Communauté de communes du Grand Pic Saint-Loup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Communauté de communes La Domitienne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Confédération des Petites et Moyennes entreprises de Normandie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ECOMPAGNIE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Environnement SA (SEEN)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Grand Port Maritime de la Martinique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Groupe KERNE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INRAE Antilles-Guyane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Office public de l’habitat de l’agglomération de la Rochelle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Préfecture des Pyrénées Orientales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Société Guyanaise Des Eaux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Solutions 30 Sud-Ouest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Union générale des associations du secteur social et médico-social de Martinique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VAL Solutions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ARCHIPEL HABITAT - OPH de Rennes Métropole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EUROVIA Midi-Pyrénées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Mairie de Sainte-Marie (Martinique)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Ville de Chamonix-Mont-Blanc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4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Musée du Louvre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35200">
              <a:lnSpc>
                <a:spcPct val="90000"/>
              </a:lnSpc>
            </a:pP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1" name="Rectangle : coins arrondis 5"/>
          <p:cNvSpPr/>
          <p:nvPr/>
        </p:nvSpPr>
        <p:spPr>
          <a:xfrm>
            <a:off x="9482760" y="1443240"/>
            <a:ext cx="3825360" cy="575028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ALEFPA – Direction territoriale de l’Océan Indien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Département de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Mairie de Saint-Benoît de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Mairie de Saint-Denis de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Service départemental d’incendie et de secours de La Réunion 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Confédération des Petites et Moyennes entreprises de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Ecole Supérieure d’Arts de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SPL TERRITO'ARTS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Iloha Seview Hôtel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Palm Hôtel et Spa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AAPEJ (association d’aide et de protection de l’enfance et de la jeunesse) 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ARS La Réunion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CYCLEA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Mairie de Trois-Bassins (La Réunion)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35200">
              <a:lnSpc>
                <a:spcPct val="90000"/>
              </a:lnSpc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35200">
              <a:lnSpc>
                <a:spcPct val="90000"/>
              </a:lnSpc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2" name="ZoneTexte 7"/>
          <p:cNvSpPr/>
          <p:nvPr/>
        </p:nvSpPr>
        <p:spPr>
          <a:xfrm>
            <a:off x="1850760" y="1075680"/>
            <a:ext cx="42962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1 et Groupe 2 fusionnés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3" name="ZoneTexte 9"/>
          <p:cNvSpPr/>
          <p:nvPr/>
        </p:nvSpPr>
        <p:spPr>
          <a:xfrm>
            <a:off x="11059560" y="107568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3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94" name="Picture 2" descr="Présentation de la MILDECA - La lutte contre les drogues et les conduites  addictives - Sécurité publique - Sécurité publique, civile et routière -  Actions de l'État - Les services de l'État"/>
          <p:cNvPicPr/>
          <p:nvPr/>
        </p:nvPicPr>
        <p:blipFill>
          <a:blip r:embed="rId3"/>
          <a:stretch/>
        </p:blipFill>
        <p:spPr>
          <a:xfrm>
            <a:off x="11824200" y="0"/>
            <a:ext cx="1725840" cy="1130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Répartition des ateliers signataires : groupes 4 à 6 - Les groupes ont évolué </a:t>
            </a:r>
            <a:r>
              <a:rPr sz="2800"/>
              <a:t/>
            </a:r>
            <a:br>
              <a:rPr sz="2800"/>
            </a:b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afin de permettre une meilleure homogénéité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96" name="PlaceHolder 2"/>
          <p:cNvSpPr>
            <a:spLocks noGrp="1"/>
          </p:cNvSpPr>
          <p:nvPr>
            <p:ph type="ftr" idx="235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050" b="0" u="none" strike="noStrike">
                <a:solidFill>
                  <a:srgbClr val="FFFFFF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u="none" strike="noStrike">
                <a:solidFill>
                  <a:srgbClr val="FFFFFF"/>
                </a:solidFill>
                <a:uFillTx/>
                <a:latin typeface="Calibri Light"/>
              </a:rPr>
              <a:t>MILDECA - Webinaire Réseau ESPER - 23 septembre 2024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97" name="PlaceHolder 3"/>
          <p:cNvSpPr>
            <a:spLocks noGrp="1"/>
          </p:cNvSpPr>
          <p:nvPr>
            <p:ph type="sldNum" idx="236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1" u="none" strike="noStrike">
                <a:solidFill>
                  <a:srgbClr val="0087BD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8E858D5A-A31F-45EE-AE9B-97D4CA169233}" type="slidenum">
              <a:rPr lang="fr-FR" sz="1200" b="1" u="none" strike="noStrike">
                <a:solidFill>
                  <a:srgbClr val="0087BD"/>
                </a:solidFill>
                <a:uFillTx/>
                <a:latin typeface="Calibri Light"/>
              </a:rPr>
              <a:t>19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98" name="Rectangle : coins arrondis 4"/>
          <p:cNvSpPr/>
          <p:nvPr/>
        </p:nvSpPr>
        <p:spPr>
          <a:xfrm>
            <a:off x="416880" y="1611720"/>
            <a:ext cx="3830400" cy="4666680"/>
          </a:xfrm>
          <a:prstGeom prst="roundRect">
            <a:avLst>
              <a:gd name="adj" fmla="val 16667"/>
            </a:avLst>
          </a:prstGeom>
          <a:solidFill>
            <a:schemeClr val="tx1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Agence nationale pour la formation professionnelle des adultes (AFPA) des Hauts-de-France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Brand France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CPAM</a:t>
            </a: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 des Pyrénées orientales 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CCI de Haute Corse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Direction de l’Information Légale et Administrative (Service du Premier Ministre)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Direction des services administratifs et financiers du Premier Ministre (DSAF)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Domaine national de Chambord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France Express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Hospitalité Saint Thomas de Villeneuve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  <a:ea typeface="Times New Roman"/>
              </a:rPr>
              <a:t>Centre Hospitalier de Dieppe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  <a:ea typeface="Times New Roman"/>
              </a:rPr>
              <a:t>Agence Régionale de Santé Provence-Alpes-Côte d’Azur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9" name="Rectangle : coins arrondis 5"/>
          <p:cNvSpPr/>
          <p:nvPr/>
        </p:nvSpPr>
        <p:spPr>
          <a:xfrm>
            <a:off x="9722880" y="1611720"/>
            <a:ext cx="3584880" cy="466668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Assistance publique – Hôpitaux de Paris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Auchan Retail France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Direction générale des douanes et droits indirects (DGDDI)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Enedis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Eurovia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Groupe EDF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Groupe RATP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Groupe SNCF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Lidl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Liebherr Aerospace Toulouse SAS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Métropole Nice Côte d’Azur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Ministère de la Justice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Ministère de l'Economie, des Finances et de la Souveraineté Industrielle et Numérique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Centre hospitalier universitaire (CHU) de Gonesse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Région Île-de-France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0" name="Rectangle : coins arrondis 6"/>
          <p:cNvSpPr/>
          <p:nvPr/>
        </p:nvSpPr>
        <p:spPr>
          <a:xfrm>
            <a:off x="5047200" y="1611720"/>
            <a:ext cx="3584880" cy="466668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Eurométropole de Metz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Mairie de Sète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Mairie de Toulouse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Mairie de Villeneuve-Saint-Georges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Nicollin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Office National des Forêts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Scania Production Angers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Brest Métropole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Mairie de Villeurbanne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835200">
              <a:lnSpc>
                <a:spcPct val="90000"/>
              </a:lnSpc>
              <a:buClr>
                <a:srgbClr val="35383B"/>
              </a:buClr>
              <a:buFont typeface="Arial"/>
              <a:buChar char="•"/>
            </a:pPr>
            <a:r>
              <a:rPr lang="fr-FR" sz="1600" b="0" u="none" strike="noStrike">
                <a:solidFill>
                  <a:srgbClr val="35383B"/>
                </a:solidFill>
                <a:uFillTx/>
                <a:latin typeface="Calibri Light"/>
              </a:rPr>
              <a:t>Société ALDES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835200">
              <a:lnSpc>
                <a:spcPct val="90000"/>
              </a:lnSpc>
            </a:pP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1" name="ZoneTexte 7"/>
          <p:cNvSpPr/>
          <p:nvPr/>
        </p:nvSpPr>
        <p:spPr>
          <a:xfrm>
            <a:off x="1850760" y="110484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4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2" name="ZoneTexte 8"/>
          <p:cNvSpPr/>
          <p:nvPr/>
        </p:nvSpPr>
        <p:spPr>
          <a:xfrm>
            <a:off x="6383520" y="110484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5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3" name="ZoneTexte 9"/>
          <p:cNvSpPr/>
          <p:nvPr/>
        </p:nvSpPr>
        <p:spPr>
          <a:xfrm>
            <a:off x="11059560" y="110484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6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804" name="avis"/>
          <p:cNvGrpSpPr/>
          <p:nvPr/>
        </p:nvGrpSpPr>
        <p:grpSpPr>
          <a:xfrm>
            <a:off x="1941480" y="6350040"/>
            <a:ext cx="9796320" cy="884160"/>
            <a:chOff x="1941480" y="6350040"/>
            <a:chExt cx="9796320" cy="884160"/>
          </a:xfrm>
        </p:grpSpPr>
        <p:sp>
          <p:nvSpPr>
            <p:cNvPr id="1805" name="zdt"/>
            <p:cNvSpPr/>
            <p:nvPr/>
          </p:nvSpPr>
          <p:spPr>
            <a:xfrm>
              <a:off x="2238120" y="6860160"/>
              <a:ext cx="9499680" cy="37404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600" b="0" u="none" strike="noStrike">
                  <a:solidFill>
                    <a:srgbClr val="000000"/>
                  </a:solidFill>
                  <a:uFillTx/>
                  <a:latin typeface="Calibri Light"/>
                  <a:ea typeface="ＭＳ Ｐゴシック"/>
                </a:rPr>
                <a:t>En cas de besoin ou si votre organisation ne figure pas dans la liste, vous pouvez contacter le Cabinet Sémaphores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06" name="Rectangle 12"/>
            <p:cNvSpPr/>
            <p:nvPr/>
          </p:nvSpPr>
          <p:spPr>
            <a:xfrm>
              <a:off x="2444760" y="6562080"/>
              <a:ext cx="2688480" cy="212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600" b="1" u="none" strike="noStrike">
                  <a:solidFill>
                    <a:srgbClr val="0087BD"/>
                  </a:solidFill>
                  <a:uFillTx/>
                  <a:latin typeface="Calibri"/>
                </a:rPr>
                <a:t>Information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07" name="Bulle narrative : ronde 13"/>
            <p:cNvSpPr/>
            <p:nvPr/>
          </p:nvSpPr>
          <p:spPr>
            <a:xfrm>
              <a:off x="1941480" y="6350040"/>
              <a:ext cx="543960" cy="543960"/>
            </a:xfrm>
            <a:prstGeom prst="wedgeEllipseCallout">
              <a:avLst>
                <a:gd name="adj1" fmla="val 54624"/>
                <a:gd name="adj2" fmla="val 39941"/>
              </a:avLst>
            </a:prstGeom>
            <a:gradFill rotWithShape="0">
              <a:gsLst>
                <a:gs pos="0">
                  <a:srgbClr val="0087BD"/>
                </a:gs>
                <a:gs pos="100000">
                  <a:srgbClr val="0F6396"/>
                </a:gs>
              </a:gsLst>
              <a:lin ang="13500000"/>
            </a:gradFill>
            <a:ln w="3810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fr-FR" sz="2140" b="0" u="none" strike="noStrike">
                <a:solidFill>
                  <a:srgbClr val="FFFFFF"/>
                </a:solidFill>
                <a:uFillTx/>
                <a:latin typeface="Calibri Light"/>
              </a:endParaRPr>
            </a:p>
          </p:txBody>
        </p:sp>
        <p:pic>
          <p:nvPicPr>
            <p:cNvPr id="1808" name="Graphique 13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4"/>
                </a:ext>
              </a:extLst>
            </a:blip>
            <a:stretch/>
          </p:blipFill>
          <p:spPr>
            <a:xfrm>
              <a:off x="1984680" y="6367680"/>
              <a:ext cx="406800" cy="4266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1809" name="Picture 2" descr="Présentation de la MILDECA - La lutte contre les drogues et les conduites  addictives - Sécurité publique - Sécurité publique, civile et routière -  Actions de l'État - Les services de l'État"/>
          <p:cNvPicPr/>
          <p:nvPr/>
        </p:nvPicPr>
        <p:blipFill>
          <a:blip r:embed="rId5"/>
          <a:stretch/>
        </p:blipFill>
        <p:spPr>
          <a:xfrm>
            <a:off x="11824200" y="0"/>
            <a:ext cx="1725840" cy="1130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" name="Tableau 3"/>
          <p:cNvGraphicFramePr/>
          <p:nvPr/>
        </p:nvGraphicFramePr>
        <p:xfrm>
          <a:off x="2316240" y="2775600"/>
          <a:ext cx="10731240" cy="1483200"/>
        </p:xfrm>
        <a:graphic>
          <a:graphicData uri="http://schemas.openxmlformats.org/drawingml/2006/table">
            <a:tbl>
              <a:tblPr/>
              <a:tblGrid>
                <a:gridCol w="971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535320">
                        <a:lnSpc>
                          <a:spcPct val="100000"/>
                        </a:lnSpc>
                      </a:pPr>
                      <a:r>
                        <a:rPr lang="fr-FR" sz="1600" b="1" u="none" strike="noStrike">
                          <a:solidFill>
                            <a:srgbClr val="0F6396"/>
                          </a:solidFill>
                          <a:uFillTx/>
                          <a:latin typeface="Calibri Light"/>
                        </a:rPr>
                        <a:t>Informations relatives aux premiers ateliers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535320">
                        <a:lnSpc>
                          <a:spcPct val="100000"/>
                        </a:lnSpc>
                      </a:pPr>
                      <a:r>
                        <a:rPr lang="fr-FR" sz="1600" b="1" u="sng" strike="noStrike">
                          <a:solidFill>
                            <a:srgbClr val="0087BD"/>
                          </a:solidFill>
                          <a:uFillTx/>
                          <a:latin typeface="Calibri Light"/>
                          <a:hlinkClick r:id="rId2" action="ppaction://hlinksldjump"/>
                        </a:rPr>
                        <a:t>page 3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535320">
                        <a:lnSpc>
                          <a:spcPct val="100000"/>
                        </a:lnSpc>
                      </a:pPr>
                      <a:r>
                        <a:rPr lang="fr-FR" sz="1600" b="1" u="none" strike="noStrike">
                          <a:solidFill>
                            <a:srgbClr val="0F6396"/>
                          </a:solidFill>
                          <a:uFillTx/>
                          <a:latin typeface="Calibri Light"/>
                        </a:rPr>
                        <a:t>Bilan des ateliers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535320">
                        <a:lnSpc>
                          <a:spcPct val="100000"/>
                        </a:lnSpc>
                      </a:pPr>
                      <a:r>
                        <a:rPr lang="fr-FR" sz="1600" b="1" u="sng" strike="noStrike">
                          <a:solidFill>
                            <a:srgbClr val="0087BD"/>
                          </a:solidFill>
                          <a:uFillTx/>
                          <a:latin typeface="Calibri Light"/>
                          <a:hlinkClick r:id="rId3" action="ppaction://hlinksldjump"/>
                        </a:rPr>
                        <a:t>page 8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535320">
                        <a:lnSpc>
                          <a:spcPct val="100000"/>
                        </a:lnSpc>
                      </a:pPr>
                      <a:r>
                        <a:rPr lang="fr-FR" sz="1600" b="1" u="none" strike="noStrike">
                          <a:solidFill>
                            <a:srgbClr val="0F6396"/>
                          </a:solidFill>
                          <a:uFillTx/>
                          <a:latin typeface="Calibri Light"/>
                        </a:rPr>
                        <a:t>Besoins identifiés et propositions 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535320">
                        <a:lnSpc>
                          <a:spcPct val="100000"/>
                        </a:lnSpc>
                      </a:pPr>
                      <a:r>
                        <a:rPr lang="fr-FR" sz="1600" b="1" u="sng" strike="noStrike">
                          <a:solidFill>
                            <a:srgbClr val="0087BD"/>
                          </a:solidFill>
                          <a:uFillTx/>
                          <a:latin typeface="Calibri Light"/>
                          <a:hlinkClick r:id="rId4" action="ppaction://hlinksldjump"/>
                        </a:rPr>
                        <a:t>page 14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535320">
                        <a:lnSpc>
                          <a:spcPct val="100000"/>
                        </a:lnSpc>
                      </a:pPr>
                      <a:r>
                        <a:rPr lang="fr-FR" sz="1600" b="1" u="none" strike="noStrike">
                          <a:solidFill>
                            <a:srgbClr val="0F6396"/>
                          </a:solidFill>
                          <a:uFillTx/>
                          <a:latin typeface="Calibri Light"/>
                        </a:rPr>
                        <a:t>Annexes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535320">
                        <a:lnSpc>
                          <a:spcPct val="100000"/>
                        </a:lnSpc>
                      </a:pPr>
                      <a:r>
                        <a:rPr lang="fr-FR" sz="1600" b="1" u="sng" strike="noStrike">
                          <a:solidFill>
                            <a:srgbClr val="0087BD"/>
                          </a:solidFill>
                          <a:uFillTx/>
                          <a:latin typeface="Calibri Light"/>
                          <a:hlinkClick r:id="rId5" action="ppaction://hlinksldjump"/>
                        </a:rPr>
                        <a:t>page 17</a:t>
                      </a:r>
                      <a:endParaRPr lang="fr-FR" sz="16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62"/>
          </p:nvPr>
        </p:nvSpPr>
        <p:spPr/>
        <p:txBody>
          <a:bodyPr/>
          <a:lstStyle/>
          <a:p>
            <a:fld id="{52E029E0-46B3-4B73-8436-1C6EE39A3FFB}" type="slidenum"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Calendrier des ateliers signataires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11" name="PlaceHolder 2"/>
          <p:cNvSpPr>
            <a:spLocks noGrp="1"/>
          </p:cNvSpPr>
          <p:nvPr>
            <p:ph type="ftr" idx="237"/>
          </p:nvPr>
        </p:nvSpPr>
        <p:spPr>
          <a:xfrm>
            <a:off x="2852640" y="7234920"/>
            <a:ext cx="10079640" cy="24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050" b="0" u="none" strike="noStrike">
                <a:solidFill>
                  <a:srgbClr val="FFFFFF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050" b="0" u="none" strike="noStrike">
                <a:solidFill>
                  <a:srgbClr val="FFFFFF"/>
                </a:solidFill>
                <a:uFillTx/>
                <a:latin typeface="Calibri Light"/>
              </a:rPr>
              <a:t>MILDECA - Webinaire Réseau ESPER - 23 septembre 2024</a:t>
            </a:r>
            <a:endParaRPr lang="fr-FR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12" name="PlaceHolder 3"/>
          <p:cNvSpPr>
            <a:spLocks noGrp="1"/>
          </p:cNvSpPr>
          <p:nvPr>
            <p:ph type="sldNum" idx="238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1" u="none" strike="noStrike">
                <a:solidFill>
                  <a:srgbClr val="0087BD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0125616-0B7A-40CC-8207-F4CECA173E21}" type="slidenum">
              <a:rPr lang="fr-FR" sz="1200" b="1" u="none" strike="noStrike">
                <a:solidFill>
                  <a:srgbClr val="0087BD"/>
                </a:solidFill>
                <a:uFillTx/>
                <a:latin typeface="Calibri Light"/>
              </a:rPr>
              <a:t>20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13" name="Rectangle : coins arrondis 4"/>
          <p:cNvSpPr/>
          <p:nvPr/>
        </p:nvSpPr>
        <p:spPr>
          <a:xfrm>
            <a:off x="1814040" y="186588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14 octobre 2024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4" name="Rectangle : coins arrondis 5"/>
          <p:cNvSpPr/>
          <p:nvPr/>
        </p:nvSpPr>
        <p:spPr>
          <a:xfrm>
            <a:off x="10105560" y="186588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29 septembre 2025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5" name="Rectangle : coins arrondis 6"/>
          <p:cNvSpPr/>
          <p:nvPr/>
        </p:nvSpPr>
        <p:spPr>
          <a:xfrm>
            <a:off x="7270920" y="18698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2 juin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6" name="Rectangle : coins arrondis 7"/>
          <p:cNvSpPr/>
          <p:nvPr/>
        </p:nvSpPr>
        <p:spPr>
          <a:xfrm>
            <a:off x="4527720" y="186588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27 janvier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7" name="Rectangle : coins arrondis 8"/>
          <p:cNvSpPr/>
          <p:nvPr/>
        </p:nvSpPr>
        <p:spPr>
          <a:xfrm>
            <a:off x="1814040" y="26211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Vendredi 18 octobre 2024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8" name="Rectangle : coins arrondis 9"/>
          <p:cNvSpPr/>
          <p:nvPr/>
        </p:nvSpPr>
        <p:spPr>
          <a:xfrm>
            <a:off x="10105560" y="26211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Vendredi 3 octobre 2025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9" name="Rectangle : coins arrondis 10"/>
          <p:cNvSpPr/>
          <p:nvPr/>
        </p:nvSpPr>
        <p:spPr>
          <a:xfrm>
            <a:off x="7270920" y="262512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2 juin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0" name="Rectangle : coins arrondis 11"/>
          <p:cNvSpPr/>
          <p:nvPr/>
        </p:nvSpPr>
        <p:spPr>
          <a:xfrm>
            <a:off x="4527720" y="26211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Vendredi 31 janvier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1" name="Rectangle : coins arrondis 12"/>
          <p:cNvSpPr/>
          <p:nvPr/>
        </p:nvSpPr>
        <p:spPr>
          <a:xfrm>
            <a:off x="1814040" y="33620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12 novembre 2024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2" name="Rectangle : coins arrondis 13"/>
          <p:cNvSpPr/>
          <p:nvPr/>
        </p:nvSpPr>
        <p:spPr>
          <a:xfrm>
            <a:off x="10105560" y="33620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7 octobre 2025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3" name="Rectangle : coins arrondis 14"/>
          <p:cNvSpPr/>
          <p:nvPr/>
        </p:nvSpPr>
        <p:spPr>
          <a:xfrm>
            <a:off x="7270920" y="33663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10 juin 12h (heure de Paris)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4" name="Rectangle : coins arrondis 15"/>
          <p:cNvSpPr/>
          <p:nvPr/>
        </p:nvSpPr>
        <p:spPr>
          <a:xfrm>
            <a:off x="4527720" y="33620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21 janvier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5" name="Rectangle : coins arrondis 16"/>
          <p:cNvSpPr/>
          <p:nvPr/>
        </p:nvSpPr>
        <p:spPr>
          <a:xfrm>
            <a:off x="1814040" y="410328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18 novembre 2024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6" name="Rectangle : coins arrondis 17"/>
          <p:cNvSpPr/>
          <p:nvPr/>
        </p:nvSpPr>
        <p:spPr>
          <a:xfrm>
            <a:off x="10105560" y="410328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29 septembre 2025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7" name="Rectangle : coins arrondis 18"/>
          <p:cNvSpPr/>
          <p:nvPr/>
        </p:nvSpPr>
        <p:spPr>
          <a:xfrm>
            <a:off x="7270920" y="41072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Vendredi 6 juin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8" name="Rectangle : coins arrondis 19"/>
          <p:cNvSpPr/>
          <p:nvPr/>
        </p:nvSpPr>
        <p:spPr>
          <a:xfrm>
            <a:off x="4527720" y="410328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Lundi 27 janvier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9" name="Rectangle : coins arrondis 20"/>
          <p:cNvSpPr/>
          <p:nvPr/>
        </p:nvSpPr>
        <p:spPr>
          <a:xfrm>
            <a:off x="1814040" y="48542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19 novembre 2024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0" name="Rectangle : coins arrondis 21"/>
          <p:cNvSpPr/>
          <p:nvPr/>
        </p:nvSpPr>
        <p:spPr>
          <a:xfrm>
            <a:off x="10105560" y="48542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7 octobre 2025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1" name="Rectangle : coins arrondis 22"/>
          <p:cNvSpPr/>
          <p:nvPr/>
        </p:nvSpPr>
        <p:spPr>
          <a:xfrm>
            <a:off x="7270920" y="48585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10 juin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2" name="Rectangle : coins arrondis 23"/>
          <p:cNvSpPr/>
          <p:nvPr/>
        </p:nvSpPr>
        <p:spPr>
          <a:xfrm>
            <a:off x="4527720" y="485424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21 janvier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3" name="Rectangle : coins arrondis 24"/>
          <p:cNvSpPr/>
          <p:nvPr/>
        </p:nvSpPr>
        <p:spPr>
          <a:xfrm>
            <a:off x="1814040" y="55821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26 novembre 2024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4" name="Rectangle : coins arrondis 25"/>
          <p:cNvSpPr/>
          <p:nvPr/>
        </p:nvSpPr>
        <p:spPr>
          <a:xfrm>
            <a:off x="10105560" y="55821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14 octobre 2025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5" name="Rectangle : coins arrondis 26"/>
          <p:cNvSpPr/>
          <p:nvPr/>
        </p:nvSpPr>
        <p:spPr>
          <a:xfrm>
            <a:off x="7270920" y="558612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17 juin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6" name="Rectangle : coins arrondis 27"/>
          <p:cNvSpPr/>
          <p:nvPr/>
        </p:nvSpPr>
        <p:spPr>
          <a:xfrm>
            <a:off x="4527720" y="5582160"/>
            <a:ext cx="2468520" cy="4849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uFillTx/>
                <a:latin typeface="Calibri"/>
              </a:rPr>
              <a:t>Mardi 4 février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7" name="ZoneTexte 28"/>
          <p:cNvSpPr/>
          <p:nvPr/>
        </p:nvSpPr>
        <p:spPr>
          <a:xfrm>
            <a:off x="2666880" y="1414440"/>
            <a:ext cx="8834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Atelier 1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8" name="ZoneTexte 29"/>
          <p:cNvSpPr/>
          <p:nvPr/>
        </p:nvSpPr>
        <p:spPr>
          <a:xfrm>
            <a:off x="5320080" y="1410120"/>
            <a:ext cx="8834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Atelier 2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9" name="ZoneTexte 30"/>
          <p:cNvSpPr/>
          <p:nvPr/>
        </p:nvSpPr>
        <p:spPr>
          <a:xfrm>
            <a:off x="7973280" y="1410120"/>
            <a:ext cx="8834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Atelier 3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0" name="ZoneTexte 31"/>
          <p:cNvSpPr/>
          <p:nvPr/>
        </p:nvSpPr>
        <p:spPr>
          <a:xfrm>
            <a:off x="10897920" y="1410120"/>
            <a:ext cx="88344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Atelier 4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1" name="ZoneTexte 32"/>
          <p:cNvSpPr/>
          <p:nvPr/>
        </p:nvSpPr>
        <p:spPr>
          <a:xfrm>
            <a:off x="531360" y="186588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1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2" name="ZoneTexte 33"/>
          <p:cNvSpPr/>
          <p:nvPr/>
        </p:nvSpPr>
        <p:spPr>
          <a:xfrm>
            <a:off x="531360" y="260964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2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3" name="ZoneTexte 34"/>
          <p:cNvSpPr/>
          <p:nvPr/>
        </p:nvSpPr>
        <p:spPr>
          <a:xfrm>
            <a:off x="531360" y="342072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3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4" name="ZoneTexte 35"/>
          <p:cNvSpPr/>
          <p:nvPr/>
        </p:nvSpPr>
        <p:spPr>
          <a:xfrm>
            <a:off x="531360" y="416376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4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5" name="ZoneTexte 36"/>
          <p:cNvSpPr/>
          <p:nvPr/>
        </p:nvSpPr>
        <p:spPr>
          <a:xfrm>
            <a:off x="531360" y="492984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5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6" name="ZoneTexte 37"/>
          <p:cNvSpPr/>
          <p:nvPr/>
        </p:nvSpPr>
        <p:spPr>
          <a:xfrm>
            <a:off x="531360" y="5655240"/>
            <a:ext cx="108360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tabLst>
                <a:tab pos="0" algn="l"/>
              </a:tabLst>
            </a:pPr>
            <a:r>
              <a:rPr lang="fr-FR" sz="1600" b="1" u="none" strike="noStrike">
                <a:solidFill>
                  <a:srgbClr val="35383B"/>
                </a:solidFill>
                <a:uFillTx/>
                <a:latin typeface="Calibri Light"/>
              </a:rPr>
              <a:t>Groupe 6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847" name="avis"/>
          <p:cNvGrpSpPr/>
          <p:nvPr/>
        </p:nvGrpSpPr>
        <p:grpSpPr>
          <a:xfrm>
            <a:off x="3367080" y="6113520"/>
            <a:ext cx="7513200" cy="1085760"/>
            <a:chOff x="3367080" y="6113520"/>
            <a:chExt cx="7513200" cy="1085760"/>
          </a:xfrm>
        </p:grpSpPr>
        <p:sp>
          <p:nvSpPr>
            <p:cNvPr id="1848" name="zdt"/>
            <p:cNvSpPr/>
            <p:nvPr/>
          </p:nvSpPr>
          <p:spPr>
            <a:xfrm>
              <a:off x="3663720" y="6655320"/>
              <a:ext cx="7216560" cy="54396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600" b="0" u="none" strike="noStrike">
                  <a:solidFill>
                    <a:srgbClr val="000000"/>
                  </a:solidFill>
                  <a:uFillTx/>
                  <a:latin typeface="Calibri Light"/>
                  <a:ea typeface="ＭＳ Ｐゴシック"/>
                </a:rPr>
                <a:t>Les </a:t>
              </a:r>
              <a:r>
                <a:rPr lang="fr-FR" sz="1600" b="1" u="none" strike="noStrike">
                  <a:solidFill>
                    <a:srgbClr val="9C1730"/>
                  </a:solidFill>
                  <a:uFillTx/>
                  <a:latin typeface="Calibri Light"/>
                  <a:ea typeface="ＭＳ Ｐゴシック"/>
                </a:rPr>
                <a:t>ateliers</a:t>
              </a:r>
              <a:r>
                <a:rPr lang="fr-FR" sz="1600" b="0" u="none" strike="noStrike">
                  <a:solidFill>
                    <a:srgbClr val="000000"/>
                  </a:solidFill>
                  <a:uFillTx/>
                  <a:latin typeface="Calibri Light"/>
                  <a:ea typeface="ＭＳ Ｐゴシック"/>
                </a:rPr>
                <a:t> se tiendront à </a:t>
              </a:r>
              <a:r>
                <a:rPr lang="fr-FR" sz="1600" b="1" u="none" strike="noStrike">
                  <a:solidFill>
                    <a:srgbClr val="9C1730"/>
                  </a:solidFill>
                  <a:uFillTx/>
                  <a:latin typeface="Calibri Light"/>
                  <a:ea typeface="ＭＳ Ｐゴシック"/>
                </a:rPr>
                <a:t>14h30 (heure métropolitaine)</a:t>
              </a:r>
              <a:r>
                <a:rPr lang="fr-FR" sz="1600" b="0" u="none" strike="noStrike">
                  <a:solidFill>
                    <a:srgbClr val="000000"/>
                  </a:solidFill>
                  <a:uFillTx/>
                  <a:latin typeface="Calibri Light"/>
                  <a:ea typeface="ＭＳ Ｐゴシック"/>
                </a:rPr>
                <a:t>. Les ateliers du </a:t>
              </a:r>
              <a:r>
                <a:rPr lang="fr-FR" sz="1600" b="1" u="none" strike="noStrike">
                  <a:solidFill>
                    <a:srgbClr val="39B0E3"/>
                  </a:solidFill>
                  <a:uFillTx/>
                  <a:latin typeface="Calibri Light"/>
                  <a:ea typeface="ＭＳ Ｐゴシック"/>
                </a:rPr>
                <a:t>groupe 3 </a:t>
              </a:r>
              <a:r>
                <a:rPr lang="fr-FR" sz="1600" b="0" u="none" strike="noStrike">
                  <a:solidFill>
                    <a:srgbClr val="000000"/>
                  </a:solidFill>
                  <a:uFillTx/>
                  <a:latin typeface="Calibri Light"/>
                  <a:ea typeface="ＭＳ Ｐゴシック"/>
                </a:rPr>
                <a:t>se tiendront à </a:t>
              </a:r>
              <a:r>
                <a:rPr lang="fr-FR" sz="1600" b="1" u="none" strike="noStrike">
                  <a:solidFill>
                    <a:srgbClr val="39B0E3"/>
                  </a:solidFill>
                  <a:uFillTx/>
                  <a:latin typeface="Calibri Light"/>
                  <a:ea typeface="ＭＳ Ｐゴシック"/>
                </a:rPr>
                <a:t>14h (heure de La Réunion). </a:t>
              </a:r>
              <a:r>
                <a:rPr lang="fr-FR" sz="1600" b="0" u="none" strike="noStrike">
                  <a:solidFill>
                    <a:srgbClr val="000000"/>
                  </a:solidFill>
                  <a:uFillTx/>
                  <a:latin typeface="Calibri Light"/>
                  <a:ea typeface="ＭＳ Ｐゴシック"/>
                </a:rPr>
                <a:t>Les ateliers dureront 2h. 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49" name="Rectangle 40"/>
            <p:cNvSpPr/>
            <p:nvPr/>
          </p:nvSpPr>
          <p:spPr>
            <a:xfrm>
              <a:off x="3870360" y="6400440"/>
              <a:ext cx="2688480" cy="212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600" b="1" u="none" strike="noStrike">
                  <a:solidFill>
                    <a:srgbClr val="0087BD"/>
                  </a:solidFill>
                  <a:uFillTx/>
                  <a:latin typeface="Calibri"/>
                </a:rPr>
                <a:t>Information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50" name="Bulle narrative : ronde 41"/>
            <p:cNvSpPr/>
            <p:nvPr/>
          </p:nvSpPr>
          <p:spPr>
            <a:xfrm>
              <a:off x="3367080" y="6113520"/>
              <a:ext cx="543960" cy="543960"/>
            </a:xfrm>
            <a:prstGeom prst="wedgeEllipseCallout">
              <a:avLst>
                <a:gd name="adj1" fmla="val 54624"/>
                <a:gd name="adj2" fmla="val 39941"/>
              </a:avLst>
            </a:prstGeom>
            <a:gradFill rotWithShape="0">
              <a:gsLst>
                <a:gs pos="0">
                  <a:srgbClr val="0087BD"/>
                </a:gs>
                <a:gs pos="100000">
                  <a:srgbClr val="0F6396"/>
                </a:gs>
              </a:gsLst>
              <a:lin ang="13500000"/>
            </a:gradFill>
            <a:ln w="3810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fr-FR" sz="2140" b="0" u="none" strike="noStrike">
                <a:solidFill>
                  <a:srgbClr val="FFFFFF"/>
                </a:solidFill>
                <a:uFillTx/>
                <a:latin typeface="Calibri Light"/>
              </a:endParaRPr>
            </a:p>
          </p:txBody>
        </p:sp>
        <p:pic>
          <p:nvPicPr>
            <p:cNvPr id="1851" name="Graphique 13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4"/>
                </a:ext>
              </a:extLst>
            </a:blip>
            <a:stretch/>
          </p:blipFill>
          <p:spPr>
            <a:xfrm>
              <a:off x="3410280" y="6131160"/>
              <a:ext cx="406800" cy="4266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1852" name="Picture 2" descr="Présentation de la MILDECA - La lutte contre les drogues et les conduites  addictives - Sécurité publique - Sécurité publique, civile et routière -  Actions de l'État - Les services de l'État"/>
          <p:cNvPicPr/>
          <p:nvPr/>
        </p:nvPicPr>
        <p:blipFill>
          <a:blip r:embed="rId5"/>
          <a:stretch/>
        </p:blipFill>
        <p:spPr>
          <a:xfrm>
            <a:off x="11824200" y="0"/>
            <a:ext cx="1725840" cy="1130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" name="Tableau 6"/>
          <p:cNvGraphicFramePr/>
          <p:nvPr/>
        </p:nvGraphicFramePr>
        <p:xfrm>
          <a:off x="1402920" y="464040"/>
          <a:ext cx="3862800" cy="280800"/>
        </p:xfrm>
        <a:graphic>
          <a:graphicData uri="http://schemas.openxmlformats.org/drawingml/2006/table">
            <a:tbl>
              <a:tblPr/>
              <a:tblGrid>
                <a:gridCol w="386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1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1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54" name="Tableau 7"/>
          <p:cNvGraphicFramePr/>
          <p:nvPr/>
        </p:nvGraphicFramePr>
        <p:xfrm>
          <a:off x="277200" y="1071000"/>
          <a:ext cx="6113880" cy="42120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LINCERTIN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Orthocaraïbes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BASCOU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AIMESS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55" name="Tableau 9"/>
          <p:cNvGraphicFramePr/>
          <p:nvPr/>
        </p:nvGraphicFramePr>
        <p:xfrm>
          <a:off x="1402920" y="5405400"/>
          <a:ext cx="3862800" cy="280800"/>
        </p:xfrm>
        <a:graphic>
          <a:graphicData uri="http://schemas.openxmlformats.org/drawingml/2006/table">
            <a:tbl>
              <a:tblPr/>
              <a:tblGrid>
                <a:gridCol w="386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3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1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56" name="Tableau 10"/>
          <p:cNvGraphicFramePr/>
          <p:nvPr/>
        </p:nvGraphicFramePr>
        <p:xfrm>
          <a:off x="277200" y="6120720"/>
          <a:ext cx="6113880" cy="84132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SILENE-ROSAMONT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Koralyne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Musée du Louvre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Infirmière en santé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COUVERT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Archipel Habitat (Renne Métropole)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 des risques, attachée au personnel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57" name="Tableau 11"/>
          <p:cNvGraphicFramePr/>
          <p:nvPr/>
        </p:nvGraphicFramePr>
        <p:xfrm>
          <a:off x="1404720" y="1958040"/>
          <a:ext cx="3861000" cy="280800"/>
        </p:xfrm>
        <a:graphic>
          <a:graphicData uri="http://schemas.openxmlformats.org/drawingml/2006/table">
            <a:tbl>
              <a:tblPr/>
              <a:tblGrid>
                <a:gridCol w="386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2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1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58" name="Tableau 12"/>
          <p:cNvGraphicFramePr/>
          <p:nvPr/>
        </p:nvGraphicFramePr>
        <p:xfrm>
          <a:off x="277200" y="2431800"/>
          <a:ext cx="6113880" cy="224388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ANAÏS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Caroline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INRAE – Antilles - Guyane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Ressources Humaines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KROLIKOWSKI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Marie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CDG 69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Agent de prévention &amp; et chargée d’inspection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ATSAIN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Carole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Val Solutions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 communication et marketing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MARLIN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Céline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Office Public d’Habitat de La Rochelle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Ressources Humaines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GUICHARD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Amandine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Office Public d’Habitat de La Rochelle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mission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MORIN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Théophile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Consultant-Responsable de mission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859" name="Tableau 13"/>
          <p:cNvGraphicFramePr/>
          <p:nvPr/>
        </p:nvGraphicFramePr>
        <p:xfrm>
          <a:off x="8446320" y="1154880"/>
          <a:ext cx="4355640" cy="280800"/>
        </p:xfrm>
        <a:graphic>
          <a:graphicData uri="http://schemas.openxmlformats.org/drawingml/2006/table">
            <a:tbl>
              <a:tblPr/>
              <a:tblGrid>
                <a:gridCol w="435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4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1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60" name="Tableau 14"/>
          <p:cNvGraphicFramePr/>
          <p:nvPr/>
        </p:nvGraphicFramePr>
        <p:xfrm>
          <a:off x="7454160" y="1838520"/>
          <a:ext cx="6113880" cy="308520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SOUKIASSAN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Léna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DSAF – SPM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Secrétaire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KARQOURI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Amelle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Musée du Louvre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Infirmière santé au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PEIRO LAGARDE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Sabine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CPAM Pyrénées Orientales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Référente santé/sécurité/conditions de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LAMPIN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Isabelle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AFPA – Hauts-de-France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Référente régionale QVCT/Diversité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GORET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Charline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DSAF - SPM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mission Qualité de vie au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KERKOUR EL MIAD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Zakeya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DILA - SPM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Assistante sociale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TSAFACK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DSAF - SPM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mission Qualité de vie au travail et PSC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LORTAL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Myriam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MILDECA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mission prévention – pilote du dispositif ESPER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LECLERCQ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Hôpital de Dieppe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 adjointe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EAF86EB5-5FEE-44CF-9AE7-D74E459BDF5C}" type="slidenum">
              <a:t>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1" name="Tableau 1"/>
          <p:cNvGraphicFramePr/>
          <p:nvPr/>
        </p:nvGraphicFramePr>
        <p:xfrm>
          <a:off x="8153640" y="351360"/>
          <a:ext cx="4471560" cy="280800"/>
        </p:xfrm>
        <a:graphic>
          <a:graphicData uri="http://schemas.openxmlformats.org/drawingml/2006/table">
            <a:tbl>
              <a:tblPr/>
              <a:tblGrid>
                <a:gridCol w="447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6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1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62" name="Tableau 5"/>
          <p:cNvGraphicFramePr/>
          <p:nvPr/>
        </p:nvGraphicFramePr>
        <p:xfrm>
          <a:off x="8032680" y="840600"/>
          <a:ext cx="4899600" cy="5810040"/>
        </p:xfrm>
        <a:graphic>
          <a:graphicData uri="http://schemas.openxmlformats.org/drawingml/2006/table">
            <a:tbl>
              <a:tblPr/>
              <a:tblGrid>
                <a:gridCol w="122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LARROQUE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Aurore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Liebherr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Infirmière du travail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BRUET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Marine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Région Île-de-France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Ingénieure/conseillère en prévention des risques professionnels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HERAULT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Agnès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Région Île-de-France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mission prévention des RPS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DOUSSOT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Alexis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Lidl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SQVT National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Jean-Pierre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EDF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Médecin national expert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MAGNAN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Olivier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Enedis/Direction de la prévention Santé Sécurité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Chef de mission santé et QVCT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RUSCONI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Fabienne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CHU Gonesse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Infirmière de santé 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LACOMBE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Michel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SNCF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RPPA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RODRIGUEZ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Karina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APHP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prévention des addictions à l’aphorisme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KALI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Nancy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DGDDI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mission SSCT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DEBIENNE-TALBERT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Séverine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Ministères économiques et financiers/SSCT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du pôle études et synthèse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712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VOLIOTIS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Isabelle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Direction des services médicaux/Pôle prévention et gestes métier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SNCF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LECLERCQ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Anne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Centre hospitalier de Dieppe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 adjointe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EMONET-DENAND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Sophie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Ministères économiques et financiers/Bureau SSCT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Adjointe au chef du bureau santé sécurité et conditions de travail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SAKTHITHASAN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Kirushanthi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RATP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Médecin du travail/addictologue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OLTRA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Kathia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Métropole Nice Cote d’Azur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adjointe service mobilité interne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TILIKETE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Nadia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RATP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prévention, santé &amp; sécurité au travail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5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BULLET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Loanne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RATP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Alternante santé &amp; sécurité au travail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Consultante/Coach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4720" marR="54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1863" name="Tableau 8"/>
          <p:cNvGraphicFramePr/>
          <p:nvPr/>
        </p:nvGraphicFramePr>
        <p:xfrm>
          <a:off x="1171440" y="351360"/>
          <a:ext cx="4314600" cy="280800"/>
        </p:xfrm>
        <a:graphic>
          <a:graphicData uri="http://schemas.openxmlformats.org/drawingml/2006/table">
            <a:tbl>
              <a:tblPr/>
              <a:tblGrid>
                <a:gridCol w="43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5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1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64" name="Tableau 9"/>
          <p:cNvGraphicFramePr/>
          <p:nvPr/>
        </p:nvGraphicFramePr>
        <p:xfrm>
          <a:off x="477360" y="1828080"/>
          <a:ext cx="6113880" cy="210420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COLIN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Sandra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Brest Métropole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Intervenante sociale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GOUPIL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Géraldine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ALDES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Chef du service sécurité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PAJOT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Mathis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ALDES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Elève-Avocat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COLIN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Lise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Eurométropole de Metz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service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DUQUENNE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Jean-Christophe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ONF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 de mission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RABY (représentant M. GUIBERT)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Alexandre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Scania Production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Ergonome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SALVAN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Stéphane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SDIS 974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Chef du service de prévention des risques professionnels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658CABBA-29BE-4894-B5EC-C4D257833453}" type="slidenum">
              <a:t>22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" name="Tableau 5"/>
          <p:cNvGraphicFramePr/>
          <p:nvPr/>
        </p:nvGraphicFramePr>
        <p:xfrm>
          <a:off x="1402920" y="572400"/>
          <a:ext cx="3862800" cy="280800"/>
        </p:xfrm>
        <a:graphic>
          <a:graphicData uri="http://schemas.openxmlformats.org/drawingml/2006/table">
            <a:tbl>
              <a:tblPr/>
              <a:tblGrid>
                <a:gridCol w="386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1 et 4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2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66" name="Tableau 8"/>
          <p:cNvGraphicFramePr/>
          <p:nvPr/>
        </p:nvGraphicFramePr>
        <p:xfrm>
          <a:off x="8413560" y="572400"/>
          <a:ext cx="4355640" cy="280800"/>
        </p:xfrm>
        <a:graphic>
          <a:graphicData uri="http://schemas.openxmlformats.org/drawingml/2006/table">
            <a:tbl>
              <a:tblPr/>
              <a:tblGrid>
                <a:gridCol w="435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2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2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67" name="Tableau 9"/>
          <p:cNvGraphicFramePr/>
          <p:nvPr/>
        </p:nvGraphicFramePr>
        <p:xfrm>
          <a:off x="277200" y="1250280"/>
          <a:ext cx="6113880" cy="266544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BOURRET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Matthieu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ARS PACA/DG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Conseiller régional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LAMPIN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Isabelle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AFPA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PISSON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Raphaël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Brand France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Directeur EHS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TSAFACK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Services du Premier Ministre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KERKOUR EL MIAD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Zakeya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Assistante sociale du personnel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SPM - DILA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MAILLARD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Cindy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Brand France – Auvergne Rhône Alpes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PRéventrice HSE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BASCOU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AIMESS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LINCERTIN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Ortho-caraïbes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VEAU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Siti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Services du Premier Ministre - Vigisouffrance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Assistante sociale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GREGOIRE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Nina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868" name="Tableau 11"/>
          <p:cNvGraphicFramePr/>
          <p:nvPr/>
        </p:nvGraphicFramePr>
        <p:xfrm>
          <a:off x="7193880" y="1250280"/>
          <a:ext cx="6113880" cy="252540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DEMALTER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Cécile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CC Grand Pic Saint Loup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GRH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SITI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Erwan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CC Grand Pic Saint Loup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PUECH-PRIOL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Mélanie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Directrice des ressources humaines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Kerne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COUVERT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Archipel Habitat (Rennes Métropole)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 des risques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MACQUART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Marie-Agnes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Musée du Louvre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Médecin du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SILENE-ROSAMONT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Koralyne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Musée du Louvre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Infirmière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 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 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 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 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GUYOU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Val Solutions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d’administration, de paie et de ressources humaines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DISLAIR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Lola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OPH La Rochelle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Apprentie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???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Céline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OPH La Rochelle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 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869" name="Tableau 12"/>
          <p:cNvGraphicFramePr/>
          <p:nvPr/>
        </p:nvGraphicFramePr>
        <p:xfrm>
          <a:off x="1402920" y="4777920"/>
          <a:ext cx="3862800" cy="280800"/>
        </p:xfrm>
        <a:graphic>
          <a:graphicData uri="http://schemas.openxmlformats.org/drawingml/2006/table">
            <a:tbl>
              <a:tblPr/>
              <a:tblGrid>
                <a:gridCol w="386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3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2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70" name="Tableau 13"/>
          <p:cNvGraphicFramePr/>
          <p:nvPr/>
        </p:nvGraphicFramePr>
        <p:xfrm>
          <a:off x="277200" y="5247000"/>
          <a:ext cx="6113880" cy="140292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HOARAU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Véronique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Cyclea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qualité environnement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BERNARD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Lila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AAPEJ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Conseillère en insertion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CARPIN-CARTAN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Giovanni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ARS Réunion/Service de lutte vectorielle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Technicien sanitaire/assistant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SALVAN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Stéphane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SDIS974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09D77F25-A299-4969-9B2D-294BAB9040AF}" type="slidenum">
              <a:t>23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1" name="Tableau 5"/>
          <p:cNvGraphicFramePr/>
          <p:nvPr/>
        </p:nvGraphicFramePr>
        <p:xfrm>
          <a:off x="1402920" y="572400"/>
          <a:ext cx="3862800" cy="280800"/>
        </p:xfrm>
        <a:graphic>
          <a:graphicData uri="http://schemas.openxmlformats.org/drawingml/2006/table">
            <a:tbl>
              <a:tblPr/>
              <a:tblGrid>
                <a:gridCol w="386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5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2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72" name="Tableau 14"/>
          <p:cNvGraphicFramePr/>
          <p:nvPr/>
        </p:nvGraphicFramePr>
        <p:xfrm>
          <a:off x="725400" y="1262880"/>
          <a:ext cx="6113880" cy="252468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COLIN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Lise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Eurométropole de Metz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Responsable de la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Lucile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Mairie de Villeurbanne 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Travailleur social au service Qualité de vie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COLIN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Sandra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Brest Métropole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Intervenante sociale/éducatrice spécialisée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RABY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Alexandre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Scania Production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Ergonome – Service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DUQUENNE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Jean-Christophe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ONF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 de mission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MONTAUBAN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Cathy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ONF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Communicante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CHRETIEN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Ganaëlle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ONF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Coordinatrice du service social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GOUPIL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Géraldine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ALDES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73" name="Tableau 1"/>
          <p:cNvGraphicFramePr/>
          <p:nvPr/>
        </p:nvGraphicFramePr>
        <p:xfrm>
          <a:off x="7316280" y="1584000"/>
          <a:ext cx="6113880" cy="3507480"/>
        </p:xfrm>
        <a:graphic>
          <a:graphicData uri="http://schemas.openxmlformats.org/drawingml/2006/table">
            <a:tbl>
              <a:tblPr/>
              <a:tblGrid>
                <a:gridCol w="152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Prénom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Structure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Fonction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5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LAURE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Pierre-Jean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EDF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Médecin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FAUCON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Didier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EDF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Directeur adjoint prévention sécurité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HENON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Gwenaëlle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DGDDI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Délégué santé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LITTAYE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Laetitia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DGDDI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Attachée principale – Cheffe adjointe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MAGNAN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Olivier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Enedis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Chef de mission santé et QVCT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BRUET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Marine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Région IDF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Conseillère prévention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PHAN VAN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Jean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EDF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Délégué Santé du Groupe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TILIKETE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Nadia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RATP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 santé &amp; sécurité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VERRIER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Christophe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Ministère des Finances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Chef de bureau santé &amp; sécurité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SAKTHITHASAN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KIRUSHANTI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RATP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Médecin du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OLTRA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Kathia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Nice Cote d’Azur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0" u="none" strike="noStrike">
                        <a:solidFill>
                          <a:srgbClr val="35383B"/>
                        </a:solidFill>
                        <a:uFillTx/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PISARSKI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Marie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CHU Gonesse 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Chargée de prévention des risques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PERONNE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Christophe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Nice Cote d’Azur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Juriste-expert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RUSCONI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Fabienne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CHU Gonesse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Médecin du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LARROQUE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Aurore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Liebherr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Infirmière du travail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ROUSSEL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Delphine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Consultante/Coach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THERMUNIEN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Brice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Sémaphores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0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Consultant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874" name="Tableau 15"/>
          <p:cNvGraphicFramePr/>
          <p:nvPr/>
        </p:nvGraphicFramePr>
        <p:xfrm>
          <a:off x="8715600" y="572400"/>
          <a:ext cx="3862800" cy="280800"/>
        </p:xfrm>
        <a:graphic>
          <a:graphicData uri="http://schemas.openxmlformats.org/drawingml/2006/table">
            <a:tbl>
              <a:tblPr/>
              <a:tblGrid>
                <a:gridCol w="386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FFFFFF"/>
                          </a:solidFill>
                          <a:uFillTx/>
                          <a:latin typeface="Calibri"/>
                          <a:ea typeface="Times New Roman"/>
                        </a:rPr>
                        <a:t>MILDECA – GROUPE 6</a:t>
                      </a:r>
                      <a:endParaRPr lang="fr-FR" sz="11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F6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535320">
                        <a:lnSpc>
                          <a:spcPct val="100000"/>
                        </a:lnSpc>
                        <a:spcBef>
                          <a:spcPts val="1199"/>
                        </a:spcBef>
                        <a:spcAft>
                          <a:spcPts val="601"/>
                        </a:spcAft>
                      </a:pPr>
                      <a:r>
                        <a:rPr lang="fr-FR" sz="1100" b="1" u="none" strike="noStrike">
                          <a:solidFill>
                            <a:srgbClr val="35383B"/>
                          </a:solidFill>
                          <a:uFillTx/>
                          <a:latin typeface="Calibri"/>
                          <a:ea typeface="Times New Roman"/>
                        </a:rPr>
                        <a:t>Atelier 2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C036F28A-9DF4-4F54-9CEC-BE305784346A}" type="slidenum"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5" name="Image 12"/>
          <p:cNvPicPr/>
          <p:nvPr/>
        </p:nvPicPr>
        <p:blipFill>
          <a:blip r:embed="rId2"/>
          <a:stretch/>
        </p:blipFill>
        <p:spPr>
          <a:xfrm>
            <a:off x="7650720" y="5718600"/>
            <a:ext cx="2897280" cy="146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76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Les addictions qu’est ce que ça évoque ? 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1877" name="Image 8"/>
          <p:cNvPicPr/>
          <p:nvPr/>
        </p:nvPicPr>
        <p:blipFill>
          <a:blip r:embed="rId3"/>
          <a:stretch/>
        </p:blipFill>
        <p:spPr>
          <a:xfrm>
            <a:off x="1808640" y="3389760"/>
            <a:ext cx="1575000" cy="86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78" name="Image 9"/>
          <p:cNvPicPr/>
          <p:nvPr/>
        </p:nvPicPr>
        <p:blipFill>
          <a:blip r:embed="rId4"/>
          <a:stretch/>
        </p:blipFill>
        <p:spPr>
          <a:xfrm>
            <a:off x="534600" y="2575080"/>
            <a:ext cx="1555560" cy="930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79" name="Image 10"/>
          <p:cNvPicPr/>
          <p:nvPr/>
        </p:nvPicPr>
        <p:blipFill>
          <a:blip r:embed="rId5"/>
          <a:stretch/>
        </p:blipFill>
        <p:spPr>
          <a:xfrm>
            <a:off x="11658600" y="4857480"/>
            <a:ext cx="1821240" cy="2056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0" name="Image 11"/>
          <p:cNvPicPr/>
          <p:nvPr/>
        </p:nvPicPr>
        <p:blipFill>
          <a:blip r:embed="rId6"/>
          <a:stretch/>
        </p:blipFill>
        <p:spPr>
          <a:xfrm>
            <a:off x="10776240" y="222120"/>
            <a:ext cx="2441520" cy="1570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1" name="Image 14"/>
          <p:cNvPicPr/>
          <p:nvPr/>
        </p:nvPicPr>
        <p:blipFill>
          <a:blip r:embed="rId7"/>
          <a:stretch/>
        </p:blipFill>
        <p:spPr>
          <a:xfrm>
            <a:off x="10969560" y="3700800"/>
            <a:ext cx="1195560" cy="119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2" name="Image 15"/>
          <p:cNvPicPr/>
          <p:nvPr/>
        </p:nvPicPr>
        <p:blipFill>
          <a:blip r:embed="rId8"/>
          <a:stretch/>
        </p:blipFill>
        <p:spPr>
          <a:xfrm>
            <a:off x="350640" y="5642640"/>
            <a:ext cx="1910160" cy="127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3" name="Image 17"/>
          <p:cNvPicPr/>
          <p:nvPr/>
        </p:nvPicPr>
        <p:blipFill>
          <a:blip r:embed="rId9"/>
          <a:stretch/>
        </p:blipFill>
        <p:spPr>
          <a:xfrm>
            <a:off x="3518280" y="2890440"/>
            <a:ext cx="2083320" cy="1184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4" name="Image 6"/>
          <p:cNvPicPr/>
          <p:nvPr/>
        </p:nvPicPr>
        <p:blipFill>
          <a:blip r:embed="rId10"/>
          <a:srcRect l="2379" t="5296" r="5458" b="3759"/>
          <a:stretch/>
        </p:blipFill>
        <p:spPr>
          <a:xfrm>
            <a:off x="2525760" y="2390400"/>
            <a:ext cx="1323360" cy="99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5" name="Image 18"/>
          <p:cNvPicPr/>
          <p:nvPr/>
        </p:nvPicPr>
        <p:blipFill>
          <a:blip r:embed="rId11"/>
          <a:stretch/>
        </p:blipFill>
        <p:spPr>
          <a:xfrm>
            <a:off x="7693920" y="231480"/>
            <a:ext cx="2811240" cy="1582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6" name="Image 19"/>
          <p:cNvPicPr/>
          <p:nvPr/>
        </p:nvPicPr>
        <p:blipFill>
          <a:blip r:embed="rId12"/>
          <a:stretch/>
        </p:blipFill>
        <p:spPr>
          <a:xfrm>
            <a:off x="2261160" y="5747400"/>
            <a:ext cx="2003040" cy="151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7" name="Image 16"/>
          <p:cNvPicPr/>
          <p:nvPr/>
        </p:nvPicPr>
        <p:blipFill>
          <a:blip r:embed="rId13"/>
          <a:stretch/>
        </p:blipFill>
        <p:spPr>
          <a:xfrm>
            <a:off x="1703880" y="5131440"/>
            <a:ext cx="1575000" cy="1056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8" name="Image 20"/>
          <p:cNvPicPr/>
          <p:nvPr/>
        </p:nvPicPr>
        <p:blipFill>
          <a:blip r:embed="rId14"/>
          <a:stretch/>
        </p:blipFill>
        <p:spPr>
          <a:xfrm>
            <a:off x="4443480" y="1702800"/>
            <a:ext cx="1782720" cy="118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9" name="Image 13"/>
          <p:cNvPicPr/>
          <p:nvPr/>
        </p:nvPicPr>
        <p:blipFill>
          <a:blip r:embed="rId15"/>
          <a:stretch/>
        </p:blipFill>
        <p:spPr>
          <a:xfrm>
            <a:off x="223920" y="1155960"/>
            <a:ext cx="4534920" cy="120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0" name="Image 21"/>
          <p:cNvPicPr/>
          <p:nvPr/>
        </p:nvPicPr>
        <p:blipFill>
          <a:blip r:embed="rId16"/>
          <a:stretch/>
        </p:blipFill>
        <p:spPr>
          <a:xfrm>
            <a:off x="8173440" y="3750480"/>
            <a:ext cx="1851840" cy="130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1" name="Image 7"/>
          <p:cNvPicPr/>
          <p:nvPr/>
        </p:nvPicPr>
        <p:blipFill>
          <a:blip r:embed="rId17"/>
          <a:stretch/>
        </p:blipFill>
        <p:spPr>
          <a:xfrm>
            <a:off x="9484920" y="4748760"/>
            <a:ext cx="2082240" cy="1171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2" name="Image 22"/>
          <p:cNvPicPr/>
          <p:nvPr/>
        </p:nvPicPr>
        <p:blipFill>
          <a:blip r:embed="rId18"/>
          <a:stretch/>
        </p:blipFill>
        <p:spPr>
          <a:xfrm>
            <a:off x="169560" y="3433320"/>
            <a:ext cx="1323720" cy="86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3" name="Image 23"/>
          <p:cNvPicPr/>
          <p:nvPr/>
        </p:nvPicPr>
        <p:blipFill>
          <a:blip r:embed="rId19"/>
          <a:stretch/>
        </p:blipFill>
        <p:spPr>
          <a:xfrm>
            <a:off x="5165280" y="2809800"/>
            <a:ext cx="1580400" cy="105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4" name="Image 24"/>
          <p:cNvPicPr/>
          <p:nvPr/>
        </p:nvPicPr>
        <p:blipFill>
          <a:blip r:embed="rId20"/>
          <a:stretch/>
        </p:blipFill>
        <p:spPr>
          <a:xfrm>
            <a:off x="3217680" y="4855320"/>
            <a:ext cx="1707120" cy="958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95" name="Rectangle : coins arrondis 25"/>
          <p:cNvSpPr/>
          <p:nvPr/>
        </p:nvSpPr>
        <p:spPr>
          <a:xfrm>
            <a:off x="7467840" y="3234960"/>
            <a:ext cx="6100560" cy="4011120"/>
          </a:xfrm>
          <a:prstGeom prst="roundRect">
            <a:avLst>
              <a:gd name="adj" fmla="val 6674"/>
            </a:avLst>
          </a:prstGeom>
          <a:noFill/>
          <a:ln w="19050">
            <a:solidFill>
              <a:srgbClr val="39B0E3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96" name="Rectangle : coins arrondis 26"/>
          <p:cNvSpPr/>
          <p:nvPr/>
        </p:nvSpPr>
        <p:spPr>
          <a:xfrm>
            <a:off x="95760" y="1023120"/>
            <a:ext cx="6743880" cy="3383280"/>
          </a:xfrm>
          <a:prstGeom prst="roundRect">
            <a:avLst>
              <a:gd name="adj" fmla="val 6674"/>
            </a:avLst>
          </a:prstGeom>
          <a:noFill/>
          <a:ln w="19050">
            <a:solidFill>
              <a:srgbClr val="9C173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97" name="Rectangle : coins arrondis 27"/>
          <p:cNvSpPr/>
          <p:nvPr/>
        </p:nvSpPr>
        <p:spPr>
          <a:xfrm>
            <a:off x="79920" y="4606920"/>
            <a:ext cx="5085000" cy="2575440"/>
          </a:xfrm>
          <a:prstGeom prst="roundRect">
            <a:avLst>
              <a:gd name="adj" fmla="val 6674"/>
            </a:avLst>
          </a:prstGeom>
          <a:noFill/>
          <a:ln w="19050">
            <a:solidFill>
              <a:srgbClr val="F2B818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horzOverflow="overflow" lIns="83880" tIns="42120" rIns="83880" bIns="42120" numCol="1" spcCol="0" anchor="ctr">
            <a:noAutofit/>
          </a:bodyPr>
          <a:lstStyle/>
          <a:p>
            <a:pPr algn="ctr" defTabSz="835200">
              <a:lnSpc>
                <a:spcPct val="90000"/>
              </a:lnSpc>
            </a:pP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898" name="ZoneTexte 28"/>
          <p:cNvSpPr/>
          <p:nvPr/>
        </p:nvSpPr>
        <p:spPr>
          <a:xfrm>
            <a:off x="9373320" y="2497680"/>
            <a:ext cx="4120560" cy="67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457200">
              <a:lnSpc>
                <a:spcPct val="120000"/>
              </a:lnSpc>
            </a:pPr>
            <a:r>
              <a:rPr lang="fr-FR" sz="1600" b="1" u="none" strike="noStrike">
                <a:solidFill>
                  <a:schemeClr val="dk2"/>
                </a:solidFill>
                <a:uFillTx/>
                <a:latin typeface="Calibri Light"/>
              </a:rPr>
              <a:t>La dépendance, l’isolement, une situation de crise, le jeu, les écrans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99" name="ZoneTexte 29"/>
          <p:cNvSpPr/>
          <p:nvPr/>
        </p:nvSpPr>
        <p:spPr>
          <a:xfrm>
            <a:off x="5165280" y="6472080"/>
            <a:ext cx="1921680" cy="67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</a:pPr>
            <a:r>
              <a:rPr lang="fr-FR" sz="1600" b="1" u="none" strike="noStrike">
                <a:solidFill>
                  <a:schemeClr val="accent5"/>
                </a:solidFill>
                <a:uFillTx/>
                <a:latin typeface="Calibri Light"/>
              </a:rPr>
              <a:t>Le tabou, le besoin de communication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0" name="ZoneTexte 30"/>
          <p:cNvSpPr/>
          <p:nvPr/>
        </p:nvSpPr>
        <p:spPr>
          <a:xfrm>
            <a:off x="5455800" y="4439160"/>
            <a:ext cx="1921680" cy="96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20000"/>
              </a:lnSpc>
            </a:pPr>
            <a:r>
              <a:rPr lang="fr-FR" sz="1600" b="1" u="none" strike="noStrike">
                <a:solidFill>
                  <a:schemeClr val="accent4"/>
                </a:solidFill>
                <a:uFillTx/>
                <a:latin typeface="Calibri Light"/>
              </a:rPr>
              <a:t>L’entraide, le besoin d’accompagnement, la force du groupe 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1B9D89B9-8B91-4F3A-9EB8-4E85DC1DE50F}" type="slidenum"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PlaceHolder 1"/>
          <p:cNvSpPr>
            <a:spLocks noGrp="1"/>
          </p:cNvSpPr>
          <p:nvPr>
            <p:ph/>
          </p:nvPr>
        </p:nvSpPr>
        <p:spPr>
          <a:xfrm>
            <a:off x="397440" y="1386360"/>
            <a:ext cx="5795640" cy="52045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sng" strike="noStrike">
                <a:solidFill>
                  <a:schemeClr val="dk1"/>
                </a:solidFill>
                <a:uFillTx/>
                <a:latin typeface="Calibri Light"/>
              </a:rPr>
              <a:t>Guide de bonnes pratiques </a:t>
            </a: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: Les pratiques socles (retours de la première vague d'ateliers)</a:t>
            </a: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/>
                </a:solidFill>
                <a:uFillTx/>
                <a:latin typeface="Calibri Light"/>
              </a:rPr>
              <a:t>1) Types d'addictions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Fiche pédagogique globale (kit addictions)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Spécificités selon les secteurs d'activité et les métiers</a:t>
            </a: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/>
                </a:solidFill>
                <a:uFillTx/>
                <a:latin typeface="Calibri Light"/>
              </a:rPr>
              <a:t>2) Détection : méthodes et outils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Identification des signaux faibles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Mise en place d'une culture de "vigilance partagée"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Utilisation de fiches pratiques (Addict Aide Pro)</a:t>
            </a: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1" u="none" strike="noStrike">
                <a:solidFill>
                  <a:schemeClr val="dk1"/>
                </a:solidFill>
                <a:uFillTx/>
                <a:latin typeface="Calibri Light"/>
              </a:rPr>
              <a:t>3) Aspects juridiques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Les bases juridiques de l’employeur en matière d’addictions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Encadrement des tests de dépistage dans le règlement intérieur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Procédures de contre-expertise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Gestion des refus de tests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Définition des postes à risque</a:t>
            </a: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</a:pPr>
            <a:r>
              <a:rPr lang="fr-FR" sz="1400" b="1" u="none" strike="noStrike">
                <a:solidFill>
                  <a:schemeClr val="dk1"/>
                </a:solidFill>
                <a:uFillTx/>
                <a:latin typeface="Calibri Light"/>
              </a:rPr>
              <a:t>4) Prévention, communication et répression</a:t>
            </a:r>
            <a:endParaRPr lang="fr-FR" sz="14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Mettre en place sa campagne de sensibilisation (ex : "Dry January")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Proposer des formations spécifiques pour les managers et les employés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Protocoles d'accompagnement médico-social</a:t>
            </a:r>
          </a:p>
          <a:p>
            <a:pPr marL="990720" lvl="2" indent="-266760" defTabSz="1023120">
              <a:lnSpc>
                <a:spcPct val="100000"/>
              </a:lnSpc>
              <a:spcBef>
                <a:spcPts val="400"/>
              </a:spcBef>
              <a:buClr>
                <a:srgbClr val="0F6396"/>
              </a:buClr>
              <a:buFont typeface="Arial"/>
              <a:buChar char="•"/>
            </a:pPr>
            <a:r>
              <a:rPr lang="fr-FR" sz="1200" b="0" u="none" strike="noStrike">
                <a:solidFill>
                  <a:schemeClr val="dk1"/>
                </a:solidFill>
                <a:uFillTx/>
                <a:latin typeface="Calibri Light"/>
              </a:rPr>
              <a:t>Politique de sanction graduée et équilibrée</a:t>
            </a:r>
          </a:p>
        </p:txBody>
      </p:sp>
      <p:sp>
        <p:nvSpPr>
          <p:cNvPr id="1902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Propositions de supports à créer suite à la première session d’ateliers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03" name="Espace réservé du contenu 1"/>
          <p:cNvSpPr/>
          <p:nvPr/>
        </p:nvSpPr>
        <p:spPr>
          <a:xfrm>
            <a:off x="6942600" y="1386360"/>
            <a:ext cx="6509880" cy="349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numCol="1" spcCol="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sng" strike="noStrike">
                <a:solidFill>
                  <a:schemeClr val="dk1"/>
                </a:solidFill>
                <a:uFillTx/>
                <a:latin typeface="Calibri Light"/>
              </a:rPr>
              <a:t>Partage d’histoires selon les thèmes </a:t>
            </a: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via les exemples développés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Cas de la RATP : dépistage systématique et politique de prévention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Approche de l'Eurométropole de Metz : partenariat avec des associations locales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ARS Réunion : Témoignage d’un agent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Médecins d’EDF : 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1023120">
              <a:lnSpc>
                <a:spcPct val="100000"/>
              </a:lnSpc>
              <a:spcBef>
                <a:spcPts val="697"/>
              </a:spcBef>
            </a:pP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</a:pPr>
            <a:r>
              <a:rPr lang="fr-FR" sz="1600" b="1" u="sng" strike="noStrike">
                <a:solidFill>
                  <a:schemeClr val="dk1"/>
                </a:solidFill>
                <a:uFillTx/>
                <a:latin typeface="Calibri Light"/>
              </a:rPr>
              <a:t>Références et contacts partenaires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Liste des associations spécialisées (ex : Addictions France)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Contacts des services de santé au travail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Ressources MILDECA et réseau ESPER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Arial"/>
              <a:buChar char="•"/>
            </a:pPr>
            <a:r>
              <a:rPr lang="fr-FR" sz="1400" b="0" u="none" strike="noStrike">
                <a:solidFill>
                  <a:schemeClr val="dk1"/>
                </a:solidFill>
                <a:uFillTx/>
                <a:latin typeface="Calibri Light"/>
              </a:rPr>
              <a:t>Experts et intervenants recommandés (ex : patients-experts, conférenciers)</a:t>
            </a:r>
            <a:endParaRPr lang="fr-FR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1023120">
              <a:lnSpc>
                <a:spcPct val="100000"/>
              </a:lnSpc>
              <a:spcBef>
                <a:spcPts val="1196"/>
              </a:spcBef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4" name="Image 8"/>
          <p:cNvPicPr/>
          <p:nvPr/>
        </p:nvPicPr>
        <p:blipFill>
          <a:blip r:embed="rId3"/>
          <a:srcRect r="28677"/>
          <a:stretch/>
        </p:blipFill>
        <p:spPr>
          <a:xfrm>
            <a:off x="9173880" y="5074560"/>
            <a:ext cx="1864440" cy="218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54C0A80B-AFA1-4681-9298-E09A96B9CAEF}" type="slidenum">
              <a:t>26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PlaceHolder 1"/>
          <p:cNvSpPr>
            <a:spLocks noGrp="1"/>
          </p:cNvSpPr>
          <p:nvPr>
            <p:ph/>
          </p:nvPr>
        </p:nvSpPr>
        <p:spPr>
          <a:xfrm>
            <a:off x="485640" y="974880"/>
            <a:ext cx="12707640" cy="32918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Appréciation de la diversité : 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Bien que les sujets varient selon les secteurs, les participants ont aimé être mélangés, ce qui a enrichi les échanges.</a:t>
            </a:r>
          </a:p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Avance du secteur privé : 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Les acteurs privés sont souvent en avance dans leurs démarches et partage des pratiques au secteur public.</a:t>
            </a:r>
          </a:p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Climat de confiance : 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Les échanges se sont déroulés dans un climat de confiance et de bienveillance, favorisant une discussion ouverte sur des sujets sensibles.</a:t>
            </a:r>
          </a:p>
          <a:p>
            <a:pPr marL="85680"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1600" b="1" u="none" strike="noStrike">
                <a:solidFill>
                  <a:schemeClr val="dk1"/>
                </a:solidFill>
                <a:uFillTx/>
                <a:latin typeface="Calibri Light"/>
              </a:rPr>
              <a:t>Partage d'expériences : </a:t>
            </a: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  <a:p>
            <a:pPr marL="361800" indent="-276120" algn="just" defTabSz="1023120">
              <a:lnSpc>
                <a:spcPct val="100000"/>
              </a:lnSpc>
              <a:spcBef>
                <a:spcPts val="1196"/>
              </a:spcBef>
              <a:buSzPct val="100051"/>
              <a:buBlip>
                <a:blip r:embed="rId2"/>
              </a:buBlip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uFillTx/>
                <a:latin typeface="Calibri Light"/>
              </a:rPr>
              <a:t>De nombreuses précisions et partages ont eu lieu, permettant d'affiner également les besoins des participants. Les principaux éléments partagés concernent ces domaines : </a:t>
            </a:r>
          </a:p>
          <a:p>
            <a:pPr indent="0" algn="just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endParaRPr lang="fr-FR" sz="16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06" name="PlaceHolder 2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Constats dressés suite des deux premières sessions d’ateliers 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3105223181"/>
              </p:ext>
            </p:extLst>
          </p:nvPr>
        </p:nvGraphicFramePr>
        <p:xfrm>
          <a:off x="2279880" y="4696200"/>
          <a:ext cx="9119160" cy="202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45EB7416-341F-4C5D-8658-84B1FC982F41}" type="slidenum">
              <a:t>27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PlaceHolder 1"/>
          <p:cNvSpPr>
            <a:spLocks noGrp="1"/>
          </p:cNvSpPr>
          <p:nvPr>
            <p:ph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Informations relatives aux premiers ateliers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72CAED19-B9B9-4A0F-BD96-BB48856CDFE8}" type="slidenum"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La première session d’ateliers en chiffres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548707441"/>
              </p:ext>
            </p:extLst>
          </p:nvPr>
        </p:nvGraphicFramePr>
        <p:xfrm>
          <a:off x="2412000" y="1023120"/>
          <a:ext cx="9119160" cy="60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1598F751-F382-4EC5-A1C3-E17E1831595A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La deuxième session d’ateliers en chiffres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4329745"/>
              </p:ext>
            </p:extLst>
          </p:nvPr>
        </p:nvGraphicFramePr>
        <p:xfrm>
          <a:off x="2412000" y="1023120"/>
          <a:ext cx="9119160" cy="60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E6A25CA1-FBE9-48F6-B673-181D117823A7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Rappel de la constitution des groupes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735" name="PlaceHolder 2"/>
          <p:cNvSpPr>
            <a:spLocks noGrp="1"/>
          </p:cNvSpPr>
          <p:nvPr>
            <p:ph type="sldNum" idx="230"/>
          </p:nvPr>
        </p:nvSpPr>
        <p:spPr>
          <a:xfrm>
            <a:off x="13047840" y="7258680"/>
            <a:ext cx="520200" cy="21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fr-FR" sz="1200" b="1" u="none" strike="noStrike">
                <a:solidFill>
                  <a:srgbClr val="0087BD"/>
                </a:solidFill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F1F30966-8779-4322-BEC6-7B6D25A67A06}" type="slidenum">
              <a:rPr lang="fr-FR" sz="1200" b="1" u="none" strike="noStrike">
                <a:solidFill>
                  <a:srgbClr val="0087BD"/>
                </a:solidFill>
                <a:uFillTx/>
                <a:latin typeface="Calibri Light"/>
              </a:rPr>
              <a:t>6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736" name="Image 5"/>
          <p:cNvPicPr/>
          <p:nvPr/>
        </p:nvPicPr>
        <p:blipFill>
          <a:blip r:embed="rId3"/>
          <a:stretch/>
        </p:blipFill>
        <p:spPr>
          <a:xfrm>
            <a:off x="773640" y="2291040"/>
            <a:ext cx="5080680" cy="367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7" name="Espace réservé du contenu 1"/>
          <p:cNvSpPr/>
          <p:nvPr/>
        </p:nvSpPr>
        <p:spPr>
          <a:xfrm>
            <a:off x="6365880" y="1023120"/>
            <a:ext cx="6178320" cy="500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00"/>
              <a:buBlip>
                <a:blip r:embed="rId4"/>
              </a:buBlip>
            </a:pPr>
            <a:r>
              <a:rPr lang="fr-FR" sz="2000" b="0" u="none" strike="noStrike">
                <a:solidFill>
                  <a:srgbClr val="3A3A3A"/>
                </a:solidFill>
                <a:uFillTx/>
                <a:latin typeface="Calibri Light"/>
              </a:rPr>
              <a:t>Chaque signataire participera à un </a:t>
            </a:r>
            <a:r>
              <a:rPr lang="fr-FR" sz="2000" b="1" u="none" strike="noStrike">
                <a:solidFill>
                  <a:srgbClr val="3A3A3A"/>
                </a:solidFill>
                <a:uFillTx/>
                <a:latin typeface="Calibri Light"/>
              </a:rPr>
              <a:t>groupe de discussion entre pairs </a:t>
            </a:r>
            <a:r>
              <a:rPr lang="fr-FR" sz="2000" b="0" u="none" strike="noStrike">
                <a:solidFill>
                  <a:srgbClr val="3A3A3A"/>
                </a:solidFill>
                <a:uFillTx/>
                <a:latin typeface="Calibri Light"/>
              </a:rPr>
              <a:t>pour partager sur leurs contraintes et pratiques.</a:t>
            </a: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1023120">
              <a:lnSpc>
                <a:spcPct val="100000"/>
              </a:lnSpc>
              <a:spcBef>
                <a:spcPts val="1196"/>
              </a:spcBef>
            </a:pP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00"/>
              <a:buBlip>
                <a:blip r:embed="rId4"/>
              </a:buBlip>
            </a:pPr>
            <a:r>
              <a:rPr lang="fr-FR" sz="2000" b="0" u="none" strike="noStrike">
                <a:solidFill>
                  <a:srgbClr val="3A3A3A"/>
                </a:solidFill>
                <a:uFillTx/>
                <a:latin typeface="Calibri Light"/>
              </a:rPr>
              <a:t>Chaque groupe bénéficiera de 4 temps d’échanges à distance seront réalisés entre octobre 2024 et octobre 2025.</a:t>
            </a: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5680" defTabSz="1023120">
              <a:lnSpc>
                <a:spcPct val="100000"/>
              </a:lnSpc>
              <a:spcBef>
                <a:spcPts val="1196"/>
              </a:spcBef>
              <a:tabLst>
                <a:tab pos="0" algn="l"/>
              </a:tabLst>
            </a:pP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00"/>
              <a:buBlip>
                <a:blip r:embed="rId4"/>
              </a:buBlip>
              <a:tabLst>
                <a:tab pos="0" algn="l"/>
              </a:tabLst>
            </a:pPr>
            <a:r>
              <a:rPr lang="fr-FR" sz="2000" b="0" u="none" strike="noStrike">
                <a:solidFill>
                  <a:srgbClr val="3A3A3A"/>
                </a:solidFill>
                <a:uFillTx/>
                <a:latin typeface="Calibri Light"/>
              </a:rPr>
              <a:t>Des groupes composés de 15 à 20 structures ont été composés.</a:t>
            </a: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714240" lvl="1" indent="-266760" defTabSz="1023120">
              <a:lnSpc>
                <a:spcPct val="100000"/>
              </a:lnSpc>
              <a:spcBef>
                <a:spcPts val="697"/>
              </a:spcBef>
              <a:buClr>
                <a:srgbClr val="0087B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fr-FR" sz="1600" b="0" u="none" strike="noStrike">
                <a:solidFill>
                  <a:srgbClr val="3A3A3A"/>
                </a:solidFill>
                <a:uFillTx/>
                <a:latin typeface="Calibri Light"/>
              </a:rPr>
              <a:t>Ces groupes sont déterminés selon la </a:t>
            </a:r>
            <a:r>
              <a:rPr lang="fr-FR" sz="1600" b="1" u="none" strike="noStrike">
                <a:solidFill>
                  <a:srgbClr val="3A3A3A"/>
                </a:solidFill>
                <a:uFillTx/>
                <a:latin typeface="Calibri Light"/>
              </a:rPr>
              <a:t>taille des structures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47840" defTabSz="102312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fr-FR" sz="1600" b="0" u="none" strike="noStrike">
                <a:solidFill>
                  <a:srgbClr val="3A3A3A"/>
                </a:solidFill>
                <a:uFillTx/>
                <a:latin typeface="Calibri Light"/>
              </a:rPr>
              <a:t> </a:t>
            </a:r>
            <a:endParaRPr lang="fr-FR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61800" indent="-276120" defTabSz="1023120">
              <a:lnSpc>
                <a:spcPct val="100000"/>
              </a:lnSpc>
              <a:spcBef>
                <a:spcPts val="1196"/>
              </a:spcBef>
              <a:buSzPct val="100000"/>
              <a:buBlip>
                <a:blip r:embed="rId4"/>
              </a:buBlip>
              <a:tabLst>
                <a:tab pos="0" algn="l"/>
              </a:tabLst>
            </a:pPr>
            <a:r>
              <a:rPr lang="fr-FR" sz="2000" b="0" u="none" strike="noStrike">
                <a:solidFill>
                  <a:srgbClr val="3A3A3A"/>
                </a:solidFill>
                <a:uFillTx/>
                <a:latin typeface="Calibri Light"/>
              </a:rPr>
              <a:t>Ces ateliers auront pour but d’aborder librement vos difficultés et vos projets lors de temps structurés et animés par les consultants de Sémaphores.</a:t>
            </a:r>
            <a:endParaRPr lang="fr-FR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47840" defTabSz="102312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fr-FR" sz="1800" b="0" u="none" strike="noStrike">
                <a:solidFill>
                  <a:srgbClr val="3A3A3A"/>
                </a:solidFill>
                <a:uFillTx/>
                <a:latin typeface="Calibri Light"/>
              </a:rPr>
              <a:t> </a:t>
            </a:r>
            <a:endParaRPr lang="fr-FR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Rappel de la méthode utilisée en atelier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1739" name="Tableau 6"/>
          <p:cNvGraphicFramePr/>
          <p:nvPr/>
        </p:nvGraphicFramePr>
        <p:xfrm>
          <a:off x="485640" y="784800"/>
          <a:ext cx="8232840" cy="5985720"/>
        </p:xfrm>
        <a:graphic>
          <a:graphicData uri="http://schemas.openxmlformats.org/drawingml/2006/table">
            <a:tbl>
              <a:tblPr/>
              <a:tblGrid>
                <a:gridCol w="182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9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00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Accueillir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5/10’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14H30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Objectifs des ateliers, rappel calendrier du groupe, livrable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Expliquer comment va se dérouler l’atelier : une forme adaptée de codéveloppement flash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Règles du jeu pour faire vivre l’intelligence collective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60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Inclure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Plénière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20’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14H40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Brise glace photolangage « choisissez une image qui représente ce qu’est pour vous la prévention des CA », la copier coller dans le fil de discussion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Tour des participants – Présentation brève : Nom Prénom, fonction, </a:t>
                      </a:r>
                      <a:r>
                        <a:rPr lang="fr-FR" sz="900" b="0" u="sng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s’il le souhaite</a:t>
                      </a: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 pourquoi le choix de cette image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Préparer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Réfléxion individuelle 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5’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14H45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Le facilitateur demande aux participants de réfélchir à une situation sur le sujet des CA (problématique/préoccupation/projet - PPP) à laquelle sa structure fait face et pour laquelle il a, de par ses fonctions, des leviers à sa main, et sur laquelle il est curieux d’avoir l’avis de ses pairs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92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Exposer brièvement 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Plénière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40’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 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15H25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Tour de table, chaque participant </a:t>
                      </a:r>
                      <a:r>
                        <a:rPr lang="fr-FR" sz="900" b="0" u="sng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qui le souhaite</a:t>
                      </a: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 expose brièvement sa PPP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La facilitatrice reformule (si j’ai bien compris ...) puis inscrit la PPP sur le fil de discussion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68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Choisir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Plénière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5’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15H30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Chaque participant choisit 2 PPP qu’il souhaite explorer (sans choisir la sienne) en mettant un </a:t>
                      </a: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Segoe UI Emoji"/>
                          <a:ea typeface="Work Sans"/>
                        </a:rPr>
                        <a:t>👍</a:t>
                      </a: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 sur 2 situations écrites dans le fil de discussion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Choix des X PPP qui récoltent le plus de </a:t>
                      </a: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Segoe UI Emoji"/>
                          <a:ea typeface="Work Sans"/>
                        </a:rPr>
                        <a:t>👍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En fonction de la taille du groupe, séparation en X groupes (max 8 personnes par sous groupe)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480">
                <a:tc gridSpan="4"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sng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Séparation en X sous-groupes avec chacun un facilitateur, les porteurs de PPP choisis sont rapporteurs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92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Exposer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En sous groupe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5’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15H35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Le porteur de la PPP expose la situation (PPP)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1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Questionner pour clarifier 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En sous groupe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10’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15H45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Les participants questionnent celui qui expose pour approfondir la PPP. Le groupe l’interroge pour bien la comprendre sans chercher à débattre ou à trouver des solutions ou émettre des avis.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76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Consulter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En sous groupe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20’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16H05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Les participants cherchent à enrichir cette PPP par des suggestions, des partages d’expérience, des bonnes pratiques, ...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Le porteur de la PPP note tous les apports du groupe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2480">
                <a:tc gridSpan="4"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sng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Retour en plénière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92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Restituer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En plénière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X x 5’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16H15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Les porteurs restituent les apports du groupe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292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Appliquer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En plénière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10’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16H25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Tour de table bref (ceux qui le souhaitent) 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Work Sans"/>
                        <a:buChar char="-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Qu’est ce que je retiens pour moi de ce travail ?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Work Sans"/>
                        <a:buChar char="-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Une action concrète à mener d’ici le prochain atelier ?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Work Sans"/>
                        <a:buChar char="-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Une question que je me pose / une pbatique que je souhaite partager avec mes pairs au prochain atelier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920"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Conclure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Sur le fil de discussion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900" b="1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5’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</a:pPr>
                      <a:r>
                        <a:rPr lang="fr-FR" sz="10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16H30</a:t>
                      </a:r>
                      <a:endParaRPr lang="fr-FR" sz="10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 algn="just" defTabSz="535320">
                        <a:lnSpc>
                          <a:spcPct val="100000"/>
                        </a:lnSpc>
                        <a:spcAft>
                          <a:spcPts val="601"/>
                        </a:spcAft>
                        <a:buClr>
                          <a:srgbClr val="444A4E"/>
                        </a:buClr>
                        <a:buFont typeface="Symbol" charset="2"/>
                        <a:buChar char=""/>
                      </a:pPr>
                      <a:r>
                        <a:rPr lang="fr-FR" sz="900" b="0" u="none" strike="noStrike">
                          <a:solidFill>
                            <a:srgbClr val="444A4E"/>
                          </a:solidFill>
                          <a:uFillTx/>
                          <a:latin typeface="Work Sans"/>
                          <a:ea typeface="Work Sans"/>
                        </a:rPr>
                        <a:t>retour sur ce premier atelier (par exemple, ce qui leur a plu et ce qu'ils aimeraient améliorer) -&gt; dans le fil de discussion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59760" marR="59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740" name="avis"/>
          <p:cNvGrpSpPr/>
          <p:nvPr/>
        </p:nvGrpSpPr>
        <p:grpSpPr>
          <a:xfrm>
            <a:off x="9187920" y="1017720"/>
            <a:ext cx="3536280" cy="5541120"/>
            <a:chOff x="9187920" y="1017720"/>
            <a:chExt cx="3536280" cy="5541120"/>
          </a:xfrm>
        </p:grpSpPr>
        <p:sp>
          <p:nvSpPr>
            <p:cNvPr id="1741" name="zdt"/>
            <p:cNvSpPr/>
            <p:nvPr/>
          </p:nvSpPr>
          <p:spPr>
            <a:xfrm>
              <a:off x="9484560" y="1428840"/>
              <a:ext cx="3239640" cy="51300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marL="361800" indent="-276120" algn="just" defTabSz="1023120">
                <a:lnSpc>
                  <a:spcPct val="100000"/>
                </a:lnSpc>
                <a:spcBef>
                  <a:spcPts val="1196"/>
                </a:spcBef>
                <a:buSzPct val="100051"/>
                <a:buBlip>
                  <a:blip r:embed="rId2"/>
                </a:buBlip>
              </a:pP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La méthode consiste à partir d’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exemples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 et de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situations précises vécues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.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  <a:p>
              <a:pPr marL="361800" indent="-276120" algn="just" defTabSz="1023120">
                <a:lnSpc>
                  <a:spcPct val="100000"/>
                </a:lnSpc>
                <a:spcBef>
                  <a:spcPts val="1196"/>
                </a:spcBef>
                <a:buSzPct val="100051"/>
                <a:buBlip>
                  <a:blip r:embed="rId2"/>
                </a:buBlip>
              </a:pP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Les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participants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sélectionnent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une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 des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situations exposées 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par leurs pairs et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échangent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 sur le sujet, se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conseillent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, se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questionnent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. 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  <a:p>
              <a:pPr marL="895320" lvl="1" indent="-266760" algn="just" defTabSz="1023120">
                <a:lnSpc>
                  <a:spcPct val="100000"/>
                </a:lnSpc>
                <a:spcBef>
                  <a:spcPts val="697"/>
                </a:spcBef>
                <a:buClr>
                  <a:srgbClr val="0F6396"/>
                </a:buClr>
                <a:buFont typeface="Wingdings" charset="2"/>
                <a:buChar char=""/>
              </a:pPr>
              <a:r>
                <a:rPr lang="fr-FR" sz="1400" b="0" u="none" strike="noStrike">
                  <a:solidFill>
                    <a:schemeClr val="dk1"/>
                  </a:solidFill>
                  <a:uFillTx/>
                  <a:latin typeface="Calibri Light"/>
                </a:rPr>
                <a:t>Les participants font émerger des </a:t>
              </a:r>
              <a:r>
                <a:rPr lang="fr-FR" sz="1400" b="1" u="none" strike="noStrike">
                  <a:solidFill>
                    <a:schemeClr val="dk1"/>
                  </a:solidFill>
                  <a:uFillTx/>
                  <a:latin typeface="Calibri Light"/>
                </a:rPr>
                <a:t>solutions</a:t>
              </a:r>
              <a:r>
                <a:rPr lang="fr-FR" sz="1400" b="0" u="none" strike="noStrike">
                  <a:solidFill>
                    <a:schemeClr val="dk1"/>
                  </a:solidFill>
                  <a:uFillTx/>
                  <a:latin typeface="Calibri Light"/>
                </a:rPr>
                <a:t>, des </a:t>
              </a:r>
              <a:r>
                <a:rPr lang="fr-FR" sz="1400" b="1" u="none" strike="noStrike">
                  <a:solidFill>
                    <a:schemeClr val="dk1"/>
                  </a:solidFill>
                  <a:uFillTx/>
                  <a:latin typeface="Calibri Light"/>
                </a:rPr>
                <a:t>points de vigilance </a:t>
              </a:r>
              <a:r>
                <a:rPr lang="fr-FR" sz="1400" b="0" u="none" strike="noStrike">
                  <a:solidFill>
                    <a:schemeClr val="dk1"/>
                  </a:solidFill>
                  <a:uFillTx/>
                  <a:latin typeface="Calibri Light"/>
                </a:rPr>
                <a:t>et des </a:t>
              </a:r>
              <a:r>
                <a:rPr lang="fr-FR" sz="1400" b="1" u="none" strike="noStrike">
                  <a:solidFill>
                    <a:schemeClr val="dk1"/>
                  </a:solidFill>
                  <a:uFillTx/>
                  <a:latin typeface="Calibri Light"/>
                </a:rPr>
                <a:t>points bloquants</a:t>
              </a:r>
              <a:r>
                <a:rPr lang="fr-FR" sz="1400" b="0" u="none" strike="noStrike">
                  <a:solidFill>
                    <a:schemeClr val="dk1"/>
                  </a:solidFill>
                  <a:uFillTx/>
                  <a:latin typeface="Calibri Light"/>
                </a:rPr>
                <a:t>. </a:t>
              </a:r>
              <a:endParaRPr lang="fr-FR" sz="1400" b="0" u="none" strike="noStrike">
                <a:solidFill>
                  <a:srgbClr val="000000"/>
                </a:solidFill>
                <a:uFillTx/>
                <a:latin typeface="Arial"/>
              </a:endParaRPr>
            </a:p>
            <a:p>
              <a:pPr marL="361800" indent="-276120" algn="just" defTabSz="1023120">
                <a:lnSpc>
                  <a:spcPct val="100000"/>
                </a:lnSpc>
                <a:spcBef>
                  <a:spcPts val="1196"/>
                </a:spcBef>
                <a:buSzPct val="100051"/>
                <a:buBlip>
                  <a:blip r:embed="rId2"/>
                </a:buBlip>
              </a:pP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Très forte capacité des participants à « 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dézoomer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 », à partir d’exemples concrets et à </a:t>
              </a:r>
              <a:r>
                <a:rPr lang="fr-FR" sz="1600" b="1" u="none" strike="noStrike">
                  <a:solidFill>
                    <a:schemeClr val="dk1"/>
                  </a:solidFill>
                  <a:uFillTx/>
                  <a:latin typeface="Calibri Light"/>
                </a:rPr>
                <a:t>généraliser</a:t>
              </a:r>
              <a:r>
                <a:rPr lang="fr-FR" sz="1600" b="0" u="none" strike="noStrike">
                  <a:solidFill>
                    <a:schemeClr val="dk1"/>
                  </a:solidFill>
                  <a:uFillTx/>
                  <a:latin typeface="Calibri Light"/>
                </a:rPr>
                <a:t> le sujet, à s’identifier dans cette situation. 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42" name="Rectangle 11"/>
            <p:cNvSpPr/>
            <p:nvPr/>
          </p:nvSpPr>
          <p:spPr>
            <a:xfrm>
              <a:off x="9691200" y="1041480"/>
              <a:ext cx="3033000" cy="4381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fr-FR" sz="1600" b="1" u="none" strike="noStrike">
                  <a:solidFill>
                    <a:schemeClr val="accent1"/>
                  </a:solidFill>
                  <a:uFillTx/>
                  <a:latin typeface="Calibri"/>
                </a:rPr>
                <a:t>Une méthode favorisant l’intelligence collective </a:t>
              </a:r>
              <a:endParaRPr lang="fr-FR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43" name="Bulle narrative : ronde 12"/>
            <p:cNvSpPr/>
            <p:nvPr/>
          </p:nvSpPr>
          <p:spPr>
            <a:xfrm>
              <a:off x="9187920" y="1017720"/>
              <a:ext cx="543960" cy="543960"/>
            </a:xfrm>
            <a:prstGeom prst="wedgeEllipseCallout">
              <a:avLst>
                <a:gd name="adj1" fmla="val 54624"/>
                <a:gd name="adj2" fmla="val 39941"/>
              </a:avLst>
            </a:prstGeom>
            <a:gradFill rotWithShape="0">
              <a:gsLst>
                <a:gs pos="0">
                  <a:srgbClr val="0087BD"/>
                </a:gs>
                <a:gs pos="100000">
                  <a:srgbClr val="0F6396"/>
                </a:gs>
              </a:gsLst>
              <a:lin ang="13500000"/>
            </a:gradFill>
            <a:ln w="3810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fr-FR" sz="1800" b="0" u="none" strike="noStrike">
                <a:solidFill>
                  <a:schemeClr val="lt1"/>
                </a:solidFill>
                <a:uFillTx/>
                <a:latin typeface="Calibri Light"/>
              </a:endParaRPr>
            </a:p>
          </p:txBody>
        </p:sp>
        <p:pic>
          <p:nvPicPr>
            <p:cNvPr id="1744" name="Graphique 13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5"/>
                </a:ext>
              </a:extLst>
            </a:blip>
            <a:stretch/>
          </p:blipFill>
          <p:spPr>
            <a:xfrm>
              <a:off x="9231480" y="1035360"/>
              <a:ext cx="406800" cy="4266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AA5DCD5C-741E-441D-A45B-FF462980F183}" type="slidenum"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PlaceHolder 1"/>
          <p:cNvSpPr>
            <a:spLocks noGrp="1"/>
          </p:cNvSpPr>
          <p:nvPr>
            <p:ph/>
          </p:nvPr>
        </p:nvSpPr>
        <p:spPr>
          <a:xfrm>
            <a:off x="6439680" y="2266920"/>
            <a:ext cx="5161320" cy="24361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ctr">
            <a:noAutofit/>
          </a:bodyPr>
          <a:lstStyle/>
          <a:p>
            <a:pPr indent="0" defTabSz="1023120">
              <a:lnSpc>
                <a:spcPct val="100000"/>
              </a:lnSpc>
              <a:spcBef>
                <a:spcPts val="1196"/>
              </a:spcBef>
              <a:buNone/>
              <a:tabLst>
                <a:tab pos="0" algn="l"/>
              </a:tabLst>
            </a:pPr>
            <a:r>
              <a:rPr lang="fr-FR" sz="4800" b="1" u="none" strike="noStrike">
                <a:solidFill>
                  <a:schemeClr val="dk2"/>
                </a:solidFill>
                <a:uFillTx/>
                <a:latin typeface="Calibri Light"/>
              </a:rPr>
              <a:t>Bilan des ateliers</a:t>
            </a:r>
            <a:endParaRPr lang="fr-FR" sz="4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5873F9AD-83C7-4D9C-9B16-7FE295C10878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PlaceHolder 1"/>
          <p:cNvSpPr>
            <a:spLocks noGrp="1"/>
          </p:cNvSpPr>
          <p:nvPr>
            <p:ph type="title"/>
          </p:nvPr>
        </p:nvSpPr>
        <p:spPr>
          <a:xfrm>
            <a:off x="485640" y="197280"/>
            <a:ext cx="12707640" cy="82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numCol="1" spcCol="0" anchor="t">
            <a:noAutofit/>
          </a:bodyPr>
          <a:lstStyle/>
          <a:p>
            <a:pPr indent="0" defTabSz="593280">
              <a:lnSpc>
                <a:spcPct val="100000"/>
              </a:lnSpc>
              <a:buNone/>
            </a:pPr>
            <a:r>
              <a:rPr lang="fr-FR" sz="2800" b="1" u="none" strike="noStrike">
                <a:solidFill>
                  <a:schemeClr val="dk2"/>
                </a:solidFill>
                <a:uFillTx/>
                <a:latin typeface="Calibri Light"/>
                <a:ea typeface="BatangChe"/>
              </a:rPr>
              <a:t>Evolutions des échanges entre les deux sessions d’ateliers </a:t>
            </a:r>
            <a:endParaRPr lang="en-US" sz="2800" b="0" u="none" strike="noStrike">
              <a:solidFill>
                <a:schemeClr val="dk1"/>
              </a:solidFill>
              <a:uFillTx/>
              <a:latin typeface="Calibri Light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3048656758"/>
              </p:ext>
            </p:extLst>
          </p:nvPr>
        </p:nvGraphicFramePr>
        <p:xfrm>
          <a:off x="1167480" y="1023120"/>
          <a:ext cx="11633760" cy="60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laceHolder 2"/>
          <p:cNvSpPr>
            <a:spLocks noGrp="1"/>
          </p:cNvSpPr>
          <p:nvPr>
            <p:ph type="sldNum" idx="70"/>
          </p:nvPr>
        </p:nvSpPr>
        <p:spPr/>
        <p:txBody>
          <a:bodyPr/>
          <a:lstStyle/>
          <a:p>
            <a:fld id="{28FB1545-EE62-4203-A80E-CF7347EA2D87}" type="slidenum"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0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1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2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3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4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5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6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7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8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9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2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3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4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5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6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7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8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9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0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1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2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3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4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5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6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7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8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0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1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2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3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4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5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6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7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8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9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0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1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2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3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5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6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7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8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9.xml><?xml version="1.0" encoding="utf-8"?>
<a:theme xmlns:a="http://schemas.openxmlformats.org/drawingml/2006/main" name="Slides techniques">
  <a:themeElements>
    <a:clrScheme name="kit Alpha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EF274A"/>
      </a:hlink>
      <a:folHlink>
        <a:srgbClr val="9C173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50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1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6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8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2_Slides">
  <a:themeElements>
    <a:clrScheme name="Couleurs_2024">
      <a:dk1>
        <a:srgbClr val="35383B"/>
      </a:dk1>
      <a:lt1>
        <a:srgbClr val="FFFFFF"/>
      </a:lt1>
      <a:dk2>
        <a:srgbClr val="0F6396"/>
      </a:dk2>
      <a:lt2>
        <a:srgbClr val="E7E6E6"/>
      </a:lt2>
      <a:accent1>
        <a:srgbClr val="0087BD"/>
      </a:accent1>
      <a:accent2>
        <a:srgbClr val="F2B818"/>
      </a:accent2>
      <a:accent3>
        <a:srgbClr val="E62930"/>
      </a:accent3>
      <a:accent4>
        <a:srgbClr val="9C1730"/>
      </a:accent4>
      <a:accent5>
        <a:srgbClr val="C77614"/>
      </a:accent5>
      <a:accent6>
        <a:srgbClr val="39B0E3"/>
      </a:accent6>
      <a:hlink>
        <a:srgbClr val="0087BD"/>
      </a:hlink>
      <a:folHlink>
        <a:srgbClr val="0F6396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1646</TotalTime>
  <Words>3953</Words>
  <Application>Microsoft Office PowerPoint</Application>
  <PresentationFormat>Personnalisé</PresentationFormat>
  <Paragraphs>953</Paragraphs>
  <Slides>28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149</vt:i4>
      </vt:variant>
      <vt:variant>
        <vt:lpstr>Titres des diapositives</vt:lpstr>
      </vt:variant>
      <vt:variant>
        <vt:i4>28</vt:i4>
      </vt:variant>
    </vt:vector>
  </HeadingPairs>
  <TitlesOfParts>
    <vt:vector size="189" baseType="lpstr">
      <vt:lpstr>ＭＳ Ｐゴシック</vt:lpstr>
      <vt:lpstr>Arial</vt:lpstr>
      <vt:lpstr>BatangChe</vt:lpstr>
      <vt:lpstr>Calibri</vt:lpstr>
      <vt:lpstr>Calibri Light</vt:lpstr>
      <vt:lpstr>DejaVu Sans</vt:lpstr>
      <vt:lpstr>Segoe UI Emoji</vt:lpstr>
      <vt:lpstr>Symbol</vt:lpstr>
      <vt:lpstr>Times New Roman</vt:lpstr>
      <vt:lpstr>Wingdings</vt:lpstr>
      <vt:lpstr>Work Sans</vt:lpstr>
      <vt:lpstr>Work Sans Light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1_Slides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2_Slides</vt:lpstr>
      <vt:lpstr>Slides techniques</vt:lpstr>
      <vt:lpstr>Slides techniques</vt:lpstr>
      <vt:lpstr>Slides techniques</vt:lpstr>
      <vt:lpstr>Slides techniques</vt:lpstr>
      <vt:lpstr>Slides techniques</vt:lpstr>
      <vt:lpstr>Slides techniques</vt:lpstr>
      <vt:lpstr>Slides techniques</vt:lpstr>
      <vt:lpstr>Slides techniques</vt:lpstr>
      <vt:lpstr>Slides techniques</vt:lpstr>
      <vt:lpstr>Slides techniques</vt:lpstr>
      <vt:lpstr>Bilan de la deuxième session d’ateliers</vt:lpstr>
      <vt:lpstr>Présentation PowerPoint</vt:lpstr>
      <vt:lpstr>Présentation PowerPoint</vt:lpstr>
      <vt:lpstr>La première session d’ateliers en chiffres</vt:lpstr>
      <vt:lpstr>La deuxième session d’ateliers en chiffres</vt:lpstr>
      <vt:lpstr>Rappel de la constitution des groupes</vt:lpstr>
      <vt:lpstr>Rappel de la méthode utilisée en atelier</vt:lpstr>
      <vt:lpstr>Présentation PowerPoint</vt:lpstr>
      <vt:lpstr>Evolutions des échanges entre les deux sessions d’ateliers </vt:lpstr>
      <vt:lpstr>Quels étaient les profils des participants ?</vt:lpstr>
      <vt:lpstr>Principaux sujets adressés</vt:lpstr>
      <vt:lpstr>Sujets échangés en détail (1/2)</vt:lpstr>
      <vt:lpstr>Sujets échangés en détail (2/2)</vt:lpstr>
      <vt:lpstr>Présentation PowerPoint</vt:lpstr>
      <vt:lpstr>Des parcours par niveau de maturité sur le sujet semblent nécessaires</vt:lpstr>
      <vt:lpstr>Propositions de supports à créer suite à la deuxième session d’ateliers</vt:lpstr>
      <vt:lpstr>Présentation PowerPoint</vt:lpstr>
      <vt:lpstr>Répartition des ateliers signataires : groupes 1 à 3 – Les groupes ont évolué  afin de permettre une meilleure homogénéité</vt:lpstr>
      <vt:lpstr>Répartition des ateliers signataires : groupes 4 à 6 - Les groupes ont évolué  afin de permettre une meilleure homogénéité</vt:lpstr>
      <vt:lpstr>Calendrier des ateliers signataires</vt:lpstr>
      <vt:lpstr>Présentation PowerPoint</vt:lpstr>
      <vt:lpstr>Présentation PowerPoint</vt:lpstr>
      <vt:lpstr>Présentation PowerPoint</vt:lpstr>
      <vt:lpstr>Présentation PowerPoint</vt:lpstr>
      <vt:lpstr>Les addictions qu’est ce que ça évoque ? </vt:lpstr>
      <vt:lpstr>Propositions de supports à créer suite à la première session d’ateliers</vt:lpstr>
      <vt:lpstr>Constats dressés suite des deux premières sessions d’ateliers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MORIN Theophile</dc:creator>
  <cp:keywords>19/02/2025</cp:keywords>
  <dc:description/>
  <cp:lastModifiedBy>BAUD Caroline</cp:lastModifiedBy>
  <cp:revision>32</cp:revision>
  <dcterms:created xsi:type="dcterms:W3CDTF">2024-12-11T09:14:02Z</dcterms:created>
  <dcterms:modified xsi:type="dcterms:W3CDTF">2025-05-23T13:07:37Z</dcterms:modified>
  <cp:category>Sémaphores|Paris</cp:category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0x01010075DDDC0DC1F5C945AEC4B87C5DF2A2E6</vt:lpwstr>
  </property>
  <property fmtid="{D5CDD505-2E9C-101B-9397-08002B2CF9AE}" pid="3" name="Notes">
    <vt:i4>4</vt:i4>
  </property>
  <property fmtid="{D5CDD505-2E9C-101B-9397-08002B2CF9AE}" pid="4" name="PresentationFormat">
    <vt:lpwstr>Personnalisé</vt:lpwstr>
  </property>
  <property fmtid="{D5CDD505-2E9C-101B-9397-08002B2CF9AE}" pid="5" name="Slides">
    <vt:i4>28</vt:i4>
  </property>
</Properties>
</file>